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32918400" cy="21945600"/>
  <p:notesSz cx="6858000" cy="9144000"/>
  <p:embeddedFontLst>
    <p:embeddedFont>
      <p:font typeface="Open Sans" panose="020B0606030504020204" pitchFamily="34" charset="0"/>
      <p:regular r:id="rId4"/>
      <p:bold r:id="rId5"/>
      <p:italic r:id="rId6"/>
      <p:boldItalic r:id="rId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 roundtripDataSignature="AMtx7mgsr669ti4HOjqk0D5Xfq1fxnA1a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5"/>
    <p:restoredTop sz="94611"/>
  </p:normalViewPr>
  <p:slideViewPr>
    <p:cSldViewPr snapToGrid="0">
      <p:cViewPr>
        <p:scale>
          <a:sx n="43" d="100"/>
          <a:sy n="43" d="100"/>
        </p:scale>
        <p:origin x="1192" y="9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presProps" Target="presProps.xml"/><Relationship Id="rId5" Type="http://schemas.openxmlformats.org/officeDocument/2006/relationships/font" Target="fonts/font2.fntdata"/><Relationship Id="rId10" Type="http://customschemas.google.com/relationships/presentationmetadata" Target="metadata"/><Relationship Id="rId4" Type="http://schemas.openxmlformats.org/officeDocument/2006/relationships/font" Target="fonts/font1.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857250" y="685800"/>
            <a:ext cx="5143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82" name="Google Shape;82;p1:notes"/>
          <p:cNvSpPr>
            <a:spLocks noGrp="1" noRot="1" noChangeAspect="1"/>
          </p:cNvSpPr>
          <p:nvPr>
            <p:ph type="sldImg" idx="2"/>
          </p:nvPr>
        </p:nvSpPr>
        <p:spPr>
          <a:xfrm>
            <a:off x="857250" y="685800"/>
            <a:ext cx="51435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2468880" y="3591562"/>
            <a:ext cx="27980640" cy="764032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9200"/>
              <a:buFont typeface="Calibri"/>
              <a:buNone/>
              <a:defRPr sz="191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
          <p:cNvSpPr txBox="1">
            <a:spLocks noGrp="1"/>
          </p:cNvSpPr>
          <p:nvPr>
            <p:ph type="subTitle" idx="1"/>
          </p:nvPr>
        </p:nvSpPr>
        <p:spPr>
          <a:xfrm>
            <a:off x="4114800" y="11526522"/>
            <a:ext cx="24688800" cy="529843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3200"/>
              </a:spcBef>
              <a:spcAft>
                <a:spcPts val="0"/>
              </a:spcAft>
              <a:buClr>
                <a:schemeClr val="dk1"/>
              </a:buClr>
              <a:buSzPts val="7680"/>
              <a:buNone/>
              <a:defRPr sz="7680"/>
            </a:lvl1pPr>
            <a:lvl2pPr lvl="1" algn="ctr">
              <a:lnSpc>
                <a:spcPct val="90000"/>
              </a:lnSpc>
              <a:spcBef>
                <a:spcPts val="1600"/>
              </a:spcBef>
              <a:spcAft>
                <a:spcPts val="0"/>
              </a:spcAft>
              <a:buClr>
                <a:schemeClr val="dk1"/>
              </a:buClr>
              <a:buSzPts val="6400"/>
              <a:buNone/>
              <a:defRPr sz="6400"/>
            </a:lvl2pPr>
            <a:lvl3pPr lvl="2" algn="ctr">
              <a:lnSpc>
                <a:spcPct val="90000"/>
              </a:lnSpc>
              <a:spcBef>
                <a:spcPts val="1600"/>
              </a:spcBef>
              <a:spcAft>
                <a:spcPts val="0"/>
              </a:spcAft>
              <a:buClr>
                <a:schemeClr val="dk1"/>
              </a:buClr>
              <a:buSzPts val="5760"/>
              <a:buNone/>
              <a:defRPr sz="5760"/>
            </a:lvl3pPr>
            <a:lvl4pPr lvl="3" algn="ctr">
              <a:lnSpc>
                <a:spcPct val="90000"/>
              </a:lnSpc>
              <a:spcBef>
                <a:spcPts val="1600"/>
              </a:spcBef>
              <a:spcAft>
                <a:spcPts val="0"/>
              </a:spcAft>
              <a:buClr>
                <a:schemeClr val="dk1"/>
              </a:buClr>
              <a:buSzPts val="5120"/>
              <a:buNone/>
              <a:defRPr sz="5120"/>
            </a:lvl4pPr>
            <a:lvl5pPr lvl="4" algn="ctr">
              <a:lnSpc>
                <a:spcPct val="90000"/>
              </a:lnSpc>
              <a:spcBef>
                <a:spcPts val="1600"/>
              </a:spcBef>
              <a:spcAft>
                <a:spcPts val="0"/>
              </a:spcAft>
              <a:buClr>
                <a:schemeClr val="dk1"/>
              </a:buClr>
              <a:buSzPts val="5120"/>
              <a:buNone/>
              <a:defRPr sz="5120"/>
            </a:lvl5pPr>
            <a:lvl6pPr lvl="5" algn="ctr">
              <a:lnSpc>
                <a:spcPct val="90000"/>
              </a:lnSpc>
              <a:spcBef>
                <a:spcPts val="1600"/>
              </a:spcBef>
              <a:spcAft>
                <a:spcPts val="0"/>
              </a:spcAft>
              <a:buClr>
                <a:schemeClr val="dk1"/>
              </a:buClr>
              <a:buSzPts val="5120"/>
              <a:buNone/>
              <a:defRPr sz="5120"/>
            </a:lvl6pPr>
            <a:lvl7pPr lvl="6" algn="ctr">
              <a:lnSpc>
                <a:spcPct val="90000"/>
              </a:lnSpc>
              <a:spcBef>
                <a:spcPts val="1600"/>
              </a:spcBef>
              <a:spcAft>
                <a:spcPts val="0"/>
              </a:spcAft>
              <a:buClr>
                <a:schemeClr val="dk1"/>
              </a:buClr>
              <a:buSzPts val="5120"/>
              <a:buNone/>
              <a:defRPr sz="5120"/>
            </a:lvl7pPr>
            <a:lvl8pPr lvl="7" algn="ctr">
              <a:lnSpc>
                <a:spcPct val="90000"/>
              </a:lnSpc>
              <a:spcBef>
                <a:spcPts val="1600"/>
              </a:spcBef>
              <a:spcAft>
                <a:spcPts val="0"/>
              </a:spcAft>
              <a:buClr>
                <a:schemeClr val="dk1"/>
              </a:buClr>
              <a:buSzPts val="5120"/>
              <a:buNone/>
              <a:defRPr sz="5120"/>
            </a:lvl8pPr>
            <a:lvl9pPr lvl="8" algn="ctr">
              <a:lnSpc>
                <a:spcPct val="90000"/>
              </a:lnSpc>
              <a:spcBef>
                <a:spcPts val="1600"/>
              </a:spcBef>
              <a:spcAft>
                <a:spcPts val="0"/>
              </a:spcAft>
              <a:buClr>
                <a:schemeClr val="dk1"/>
              </a:buClr>
              <a:buSzPts val="5120"/>
              <a:buNone/>
              <a:defRPr sz="5120"/>
            </a:lvl9pPr>
          </a:lstStyle>
          <a:p>
            <a:endParaRPr/>
          </a:p>
        </p:txBody>
      </p:sp>
      <p:sp>
        <p:nvSpPr>
          <p:cNvPr id="14" name="Google Shape;14;p3"/>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2"/>
          <p:cNvSpPr txBox="1">
            <a:spLocks noGrp="1"/>
          </p:cNvSpPr>
          <p:nvPr>
            <p:ph type="title"/>
          </p:nvPr>
        </p:nvSpPr>
        <p:spPr>
          <a:xfrm>
            <a:off x="2263140" y="1168405"/>
            <a:ext cx="28392120" cy="4241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2"/>
          <p:cNvSpPr txBox="1">
            <a:spLocks noGrp="1"/>
          </p:cNvSpPr>
          <p:nvPr>
            <p:ph type="body" idx="1"/>
          </p:nvPr>
        </p:nvSpPr>
        <p:spPr>
          <a:xfrm rot="5400000">
            <a:off x="9497060" y="-1391919"/>
            <a:ext cx="13924282" cy="28392120"/>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71" name="Google Shape;71;p12"/>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2"/>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2"/>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3"/>
          <p:cNvSpPr txBox="1">
            <a:spLocks noGrp="1"/>
          </p:cNvSpPr>
          <p:nvPr>
            <p:ph type="title"/>
          </p:nvPr>
        </p:nvSpPr>
        <p:spPr>
          <a:xfrm rot="5400000">
            <a:off x="17807307" y="6918326"/>
            <a:ext cx="18597882" cy="709803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3"/>
          <p:cNvSpPr txBox="1">
            <a:spLocks noGrp="1"/>
          </p:cNvSpPr>
          <p:nvPr>
            <p:ph type="body" idx="1"/>
          </p:nvPr>
        </p:nvSpPr>
        <p:spPr>
          <a:xfrm rot="5400000">
            <a:off x="3405507" y="26036"/>
            <a:ext cx="18597882" cy="20882610"/>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77" name="Google Shape;77;p13"/>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3"/>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3"/>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2263140" y="1168405"/>
            <a:ext cx="28392120" cy="4241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
          <p:cNvSpPr txBox="1">
            <a:spLocks noGrp="1"/>
          </p:cNvSpPr>
          <p:nvPr>
            <p:ph type="body" idx="1"/>
          </p:nvPr>
        </p:nvSpPr>
        <p:spPr>
          <a:xfrm>
            <a:off x="2263140" y="5842000"/>
            <a:ext cx="28392120" cy="13924282"/>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20" name="Google Shape;20;p4"/>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5"/>
          <p:cNvSpPr txBox="1">
            <a:spLocks noGrp="1"/>
          </p:cNvSpPr>
          <p:nvPr>
            <p:ph type="title"/>
          </p:nvPr>
        </p:nvSpPr>
        <p:spPr>
          <a:xfrm>
            <a:off x="2245997" y="5471167"/>
            <a:ext cx="28392120" cy="912875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9200"/>
              <a:buFont typeface="Calibri"/>
              <a:buNone/>
              <a:defRPr sz="191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5"/>
          <p:cNvSpPr txBox="1">
            <a:spLocks noGrp="1"/>
          </p:cNvSpPr>
          <p:nvPr>
            <p:ph type="body" idx="1"/>
          </p:nvPr>
        </p:nvSpPr>
        <p:spPr>
          <a:xfrm>
            <a:off x="2245997" y="14686287"/>
            <a:ext cx="28392120" cy="4800598"/>
          </a:xfrm>
          <a:prstGeom prst="rect">
            <a:avLst/>
          </a:prstGeom>
          <a:noFill/>
          <a:ln>
            <a:noFill/>
          </a:ln>
        </p:spPr>
        <p:txBody>
          <a:bodyPr spcFirstLastPara="1" wrap="square" lIns="91425" tIns="45700" rIns="91425" bIns="45700" anchor="t" anchorCtr="0">
            <a:normAutofit/>
          </a:bodyPr>
          <a:lstStyle>
            <a:lvl1pPr marL="457171" lvl="0" indent="-228586" algn="l">
              <a:lnSpc>
                <a:spcPct val="90000"/>
              </a:lnSpc>
              <a:spcBef>
                <a:spcPts val="3200"/>
              </a:spcBef>
              <a:spcAft>
                <a:spcPts val="0"/>
              </a:spcAft>
              <a:buClr>
                <a:schemeClr val="dk1"/>
              </a:buClr>
              <a:buSzPts val="7680"/>
              <a:buNone/>
              <a:defRPr sz="7680">
                <a:solidFill>
                  <a:schemeClr val="dk1"/>
                </a:solidFill>
              </a:defRPr>
            </a:lvl1pPr>
            <a:lvl2pPr marL="914343" lvl="1" indent="-228586" algn="l">
              <a:lnSpc>
                <a:spcPct val="90000"/>
              </a:lnSpc>
              <a:spcBef>
                <a:spcPts val="1600"/>
              </a:spcBef>
              <a:spcAft>
                <a:spcPts val="0"/>
              </a:spcAft>
              <a:buClr>
                <a:srgbClr val="888888"/>
              </a:buClr>
              <a:buSzPts val="6400"/>
              <a:buNone/>
              <a:defRPr sz="6400">
                <a:solidFill>
                  <a:srgbClr val="888888"/>
                </a:solidFill>
              </a:defRPr>
            </a:lvl2pPr>
            <a:lvl3pPr marL="1371514" lvl="2" indent="-228586" algn="l">
              <a:lnSpc>
                <a:spcPct val="90000"/>
              </a:lnSpc>
              <a:spcBef>
                <a:spcPts val="1600"/>
              </a:spcBef>
              <a:spcAft>
                <a:spcPts val="0"/>
              </a:spcAft>
              <a:buClr>
                <a:srgbClr val="888888"/>
              </a:buClr>
              <a:buSzPts val="5760"/>
              <a:buNone/>
              <a:defRPr sz="5760">
                <a:solidFill>
                  <a:srgbClr val="888888"/>
                </a:solidFill>
              </a:defRPr>
            </a:lvl3pPr>
            <a:lvl4pPr marL="1828686" lvl="3" indent="-228586" algn="l">
              <a:lnSpc>
                <a:spcPct val="90000"/>
              </a:lnSpc>
              <a:spcBef>
                <a:spcPts val="1600"/>
              </a:spcBef>
              <a:spcAft>
                <a:spcPts val="0"/>
              </a:spcAft>
              <a:buClr>
                <a:srgbClr val="888888"/>
              </a:buClr>
              <a:buSzPts val="5120"/>
              <a:buNone/>
              <a:defRPr sz="5120">
                <a:solidFill>
                  <a:srgbClr val="888888"/>
                </a:solidFill>
              </a:defRPr>
            </a:lvl4pPr>
            <a:lvl5pPr marL="2285857" lvl="4" indent="-228586" algn="l">
              <a:lnSpc>
                <a:spcPct val="90000"/>
              </a:lnSpc>
              <a:spcBef>
                <a:spcPts val="1600"/>
              </a:spcBef>
              <a:spcAft>
                <a:spcPts val="0"/>
              </a:spcAft>
              <a:buClr>
                <a:srgbClr val="888888"/>
              </a:buClr>
              <a:buSzPts val="5120"/>
              <a:buNone/>
              <a:defRPr sz="5120">
                <a:solidFill>
                  <a:srgbClr val="888888"/>
                </a:solidFill>
              </a:defRPr>
            </a:lvl5pPr>
            <a:lvl6pPr marL="2743029" lvl="5" indent="-228586" algn="l">
              <a:lnSpc>
                <a:spcPct val="90000"/>
              </a:lnSpc>
              <a:spcBef>
                <a:spcPts val="1600"/>
              </a:spcBef>
              <a:spcAft>
                <a:spcPts val="0"/>
              </a:spcAft>
              <a:buClr>
                <a:srgbClr val="888888"/>
              </a:buClr>
              <a:buSzPts val="5120"/>
              <a:buNone/>
              <a:defRPr sz="5120">
                <a:solidFill>
                  <a:srgbClr val="888888"/>
                </a:solidFill>
              </a:defRPr>
            </a:lvl6pPr>
            <a:lvl7pPr marL="3200200" lvl="6" indent="-228586" algn="l">
              <a:lnSpc>
                <a:spcPct val="90000"/>
              </a:lnSpc>
              <a:spcBef>
                <a:spcPts val="1600"/>
              </a:spcBef>
              <a:spcAft>
                <a:spcPts val="0"/>
              </a:spcAft>
              <a:buClr>
                <a:srgbClr val="888888"/>
              </a:buClr>
              <a:buSzPts val="5120"/>
              <a:buNone/>
              <a:defRPr sz="5120">
                <a:solidFill>
                  <a:srgbClr val="888888"/>
                </a:solidFill>
              </a:defRPr>
            </a:lvl7pPr>
            <a:lvl8pPr marL="3657371" lvl="7" indent="-228586" algn="l">
              <a:lnSpc>
                <a:spcPct val="90000"/>
              </a:lnSpc>
              <a:spcBef>
                <a:spcPts val="1600"/>
              </a:spcBef>
              <a:spcAft>
                <a:spcPts val="0"/>
              </a:spcAft>
              <a:buClr>
                <a:srgbClr val="888888"/>
              </a:buClr>
              <a:buSzPts val="5120"/>
              <a:buNone/>
              <a:defRPr sz="5120">
                <a:solidFill>
                  <a:srgbClr val="888888"/>
                </a:solidFill>
              </a:defRPr>
            </a:lvl8pPr>
            <a:lvl9pPr marL="4114543" lvl="8" indent="-228586" algn="l">
              <a:lnSpc>
                <a:spcPct val="90000"/>
              </a:lnSpc>
              <a:spcBef>
                <a:spcPts val="1600"/>
              </a:spcBef>
              <a:spcAft>
                <a:spcPts val="0"/>
              </a:spcAft>
              <a:buClr>
                <a:srgbClr val="888888"/>
              </a:buClr>
              <a:buSzPts val="5120"/>
              <a:buNone/>
              <a:defRPr sz="5120">
                <a:solidFill>
                  <a:srgbClr val="888888"/>
                </a:solidFill>
              </a:defRPr>
            </a:lvl9pPr>
          </a:lstStyle>
          <a:p>
            <a:endParaRPr/>
          </a:p>
        </p:txBody>
      </p:sp>
      <p:sp>
        <p:nvSpPr>
          <p:cNvPr id="26" name="Google Shape;26;p5"/>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5"/>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5"/>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2263140" y="1168405"/>
            <a:ext cx="28392120" cy="4241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
          <p:cNvSpPr txBox="1">
            <a:spLocks noGrp="1"/>
          </p:cNvSpPr>
          <p:nvPr>
            <p:ph type="body" idx="1"/>
          </p:nvPr>
        </p:nvSpPr>
        <p:spPr>
          <a:xfrm>
            <a:off x="2263140" y="5842000"/>
            <a:ext cx="13990320" cy="13924282"/>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32" name="Google Shape;32;p6"/>
          <p:cNvSpPr txBox="1">
            <a:spLocks noGrp="1"/>
          </p:cNvSpPr>
          <p:nvPr>
            <p:ph type="body" idx="2"/>
          </p:nvPr>
        </p:nvSpPr>
        <p:spPr>
          <a:xfrm>
            <a:off x="16664940" y="5842000"/>
            <a:ext cx="13990320" cy="13924282"/>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33" name="Google Shape;33;p6"/>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6"/>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2267428" y="1168405"/>
            <a:ext cx="28392120" cy="4241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7"/>
          <p:cNvSpPr txBox="1">
            <a:spLocks noGrp="1"/>
          </p:cNvSpPr>
          <p:nvPr>
            <p:ph type="body" idx="1"/>
          </p:nvPr>
        </p:nvSpPr>
        <p:spPr>
          <a:xfrm>
            <a:off x="2267431" y="5379722"/>
            <a:ext cx="13926024" cy="2636518"/>
          </a:xfrm>
          <a:prstGeom prst="rect">
            <a:avLst/>
          </a:prstGeom>
          <a:noFill/>
          <a:ln>
            <a:noFill/>
          </a:ln>
        </p:spPr>
        <p:txBody>
          <a:bodyPr spcFirstLastPara="1" wrap="square" lIns="91425" tIns="45700" rIns="91425" bIns="45700" anchor="b" anchorCtr="0">
            <a:normAutofit/>
          </a:bodyPr>
          <a:lstStyle>
            <a:lvl1pPr marL="457171" lvl="0" indent="-228586" algn="l">
              <a:lnSpc>
                <a:spcPct val="90000"/>
              </a:lnSpc>
              <a:spcBef>
                <a:spcPts val="3200"/>
              </a:spcBef>
              <a:spcAft>
                <a:spcPts val="0"/>
              </a:spcAft>
              <a:buClr>
                <a:schemeClr val="dk1"/>
              </a:buClr>
              <a:buSzPts val="7680"/>
              <a:buNone/>
              <a:defRPr sz="7680" b="1"/>
            </a:lvl1pPr>
            <a:lvl2pPr marL="914343" lvl="1" indent="-228586" algn="l">
              <a:lnSpc>
                <a:spcPct val="90000"/>
              </a:lnSpc>
              <a:spcBef>
                <a:spcPts val="1600"/>
              </a:spcBef>
              <a:spcAft>
                <a:spcPts val="0"/>
              </a:spcAft>
              <a:buClr>
                <a:schemeClr val="dk1"/>
              </a:buClr>
              <a:buSzPts val="6400"/>
              <a:buNone/>
              <a:defRPr sz="6400" b="1"/>
            </a:lvl2pPr>
            <a:lvl3pPr marL="1371514" lvl="2" indent="-228586" algn="l">
              <a:lnSpc>
                <a:spcPct val="90000"/>
              </a:lnSpc>
              <a:spcBef>
                <a:spcPts val="1600"/>
              </a:spcBef>
              <a:spcAft>
                <a:spcPts val="0"/>
              </a:spcAft>
              <a:buClr>
                <a:schemeClr val="dk1"/>
              </a:buClr>
              <a:buSzPts val="5760"/>
              <a:buNone/>
              <a:defRPr sz="5760" b="1"/>
            </a:lvl3pPr>
            <a:lvl4pPr marL="1828686" lvl="3" indent="-228586" algn="l">
              <a:lnSpc>
                <a:spcPct val="90000"/>
              </a:lnSpc>
              <a:spcBef>
                <a:spcPts val="1600"/>
              </a:spcBef>
              <a:spcAft>
                <a:spcPts val="0"/>
              </a:spcAft>
              <a:buClr>
                <a:schemeClr val="dk1"/>
              </a:buClr>
              <a:buSzPts val="5120"/>
              <a:buNone/>
              <a:defRPr sz="5120" b="1"/>
            </a:lvl4pPr>
            <a:lvl5pPr marL="2285857" lvl="4" indent="-228586" algn="l">
              <a:lnSpc>
                <a:spcPct val="90000"/>
              </a:lnSpc>
              <a:spcBef>
                <a:spcPts val="1600"/>
              </a:spcBef>
              <a:spcAft>
                <a:spcPts val="0"/>
              </a:spcAft>
              <a:buClr>
                <a:schemeClr val="dk1"/>
              </a:buClr>
              <a:buSzPts val="5120"/>
              <a:buNone/>
              <a:defRPr sz="5120" b="1"/>
            </a:lvl5pPr>
            <a:lvl6pPr marL="2743029" lvl="5" indent="-228586" algn="l">
              <a:lnSpc>
                <a:spcPct val="90000"/>
              </a:lnSpc>
              <a:spcBef>
                <a:spcPts val="1600"/>
              </a:spcBef>
              <a:spcAft>
                <a:spcPts val="0"/>
              </a:spcAft>
              <a:buClr>
                <a:schemeClr val="dk1"/>
              </a:buClr>
              <a:buSzPts val="5120"/>
              <a:buNone/>
              <a:defRPr sz="5120" b="1"/>
            </a:lvl6pPr>
            <a:lvl7pPr marL="3200200" lvl="6" indent="-228586" algn="l">
              <a:lnSpc>
                <a:spcPct val="90000"/>
              </a:lnSpc>
              <a:spcBef>
                <a:spcPts val="1600"/>
              </a:spcBef>
              <a:spcAft>
                <a:spcPts val="0"/>
              </a:spcAft>
              <a:buClr>
                <a:schemeClr val="dk1"/>
              </a:buClr>
              <a:buSzPts val="5120"/>
              <a:buNone/>
              <a:defRPr sz="5120" b="1"/>
            </a:lvl7pPr>
            <a:lvl8pPr marL="3657371" lvl="7" indent="-228586" algn="l">
              <a:lnSpc>
                <a:spcPct val="90000"/>
              </a:lnSpc>
              <a:spcBef>
                <a:spcPts val="1600"/>
              </a:spcBef>
              <a:spcAft>
                <a:spcPts val="0"/>
              </a:spcAft>
              <a:buClr>
                <a:schemeClr val="dk1"/>
              </a:buClr>
              <a:buSzPts val="5120"/>
              <a:buNone/>
              <a:defRPr sz="5120" b="1"/>
            </a:lvl8pPr>
            <a:lvl9pPr marL="4114543" lvl="8" indent="-228586" algn="l">
              <a:lnSpc>
                <a:spcPct val="90000"/>
              </a:lnSpc>
              <a:spcBef>
                <a:spcPts val="1600"/>
              </a:spcBef>
              <a:spcAft>
                <a:spcPts val="0"/>
              </a:spcAft>
              <a:buClr>
                <a:schemeClr val="dk1"/>
              </a:buClr>
              <a:buSzPts val="5120"/>
              <a:buNone/>
              <a:defRPr sz="5120" b="1"/>
            </a:lvl9pPr>
          </a:lstStyle>
          <a:p>
            <a:endParaRPr/>
          </a:p>
        </p:txBody>
      </p:sp>
      <p:sp>
        <p:nvSpPr>
          <p:cNvPr id="39" name="Google Shape;39;p7"/>
          <p:cNvSpPr txBox="1">
            <a:spLocks noGrp="1"/>
          </p:cNvSpPr>
          <p:nvPr>
            <p:ph type="body" idx="2"/>
          </p:nvPr>
        </p:nvSpPr>
        <p:spPr>
          <a:xfrm>
            <a:off x="2267431" y="8016240"/>
            <a:ext cx="13926024" cy="11790682"/>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40" name="Google Shape;40;p7"/>
          <p:cNvSpPr txBox="1">
            <a:spLocks noGrp="1"/>
          </p:cNvSpPr>
          <p:nvPr>
            <p:ph type="body" idx="3"/>
          </p:nvPr>
        </p:nvSpPr>
        <p:spPr>
          <a:xfrm>
            <a:off x="16664943" y="5379722"/>
            <a:ext cx="13994608" cy="2636518"/>
          </a:xfrm>
          <a:prstGeom prst="rect">
            <a:avLst/>
          </a:prstGeom>
          <a:noFill/>
          <a:ln>
            <a:noFill/>
          </a:ln>
        </p:spPr>
        <p:txBody>
          <a:bodyPr spcFirstLastPara="1" wrap="square" lIns="91425" tIns="45700" rIns="91425" bIns="45700" anchor="b" anchorCtr="0">
            <a:normAutofit/>
          </a:bodyPr>
          <a:lstStyle>
            <a:lvl1pPr marL="457171" lvl="0" indent="-228586" algn="l">
              <a:lnSpc>
                <a:spcPct val="90000"/>
              </a:lnSpc>
              <a:spcBef>
                <a:spcPts val="3200"/>
              </a:spcBef>
              <a:spcAft>
                <a:spcPts val="0"/>
              </a:spcAft>
              <a:buClr>
                <a:schemeClr val="dk1"/>
              </a:buClr>
              <a:buSzPts val="7680"/>
              <a:buNone/>
              <a:defRPr sz="7680" b="1"/>
            </a:lvl1pPr>
            <a:lvl2pPr marL="914343" lvl="1" indent="-228586" algn="l">
              <a:lnSpc>
                <a:spcPct val="90000"/>
              </a:lnSpc>
              <a:spcBef>
                <a:spcPts val="1600"/>
              </a:spcBef>
              <a:spcAft>
                <a:spcPts val="0"/>
              </a:spcAft>
              <a:buClr>
                <a:schemeClr val="dk1"/>
              </a:buClr>
              <a:buSzPts val="6400"/>
              <a:buNone/>
              <a:defRPr sz="6400" b="1"/>
            </a:lvl2pPr>
            <a:lvl3pPr marL="1371514" lvl="2" indent="-228586" algn="l">
              <a:lnSpc>
                <a:spcPct val="90000"/>
              </a:lnSpc>
              <a:spcBef>
                <a:spcPts val="1600"/>
              </a:spcBef>
              <a:spcAft>
                <a:spcPts val="0"/>
              </a:spcAft>
              <a:buClr>
                <a:schemeClr val="dk1"/>
              </a:buClr>
              <a:buSzPts val="5760"/>
              <a:buNone/>
              <a:defRPr sz="5760" b="1"/>
            </a:lvl3pPr>
            <a:lvl4pPr marL="1828686" lvl="3" indent="-228586" algn="l">
              <a:lnSpc>
                <a:spcPct val="90000"/>
              </a:lnSpc>
              <a:spcBef>
                <a:spcPts val="1600"/>
              </a:spcBef>
              <a:spcAft>
                <a:spcPts val="0"/>
              </a:spcAft>
              <a:buClr>
                <a:schemeClr val="dk1"/>
              </a:buClr>
              <a:buSzPts val="5120"/>
              <a:buNone/>
              <a:defRPr sz="5120" b="1"/>
            </a:lvl4pPr>
            <a:lvl5pPr marL="2285857" lvl="4" indent="-228586" algn="l">
              <a:lnSpc>
                <a:spcPct val="90000"/>
              </a:lnSpc>
              <a:spcBef>
                <a:spcPts val="1600"/>
              </a:spcBef>
              <a:spcAft>
                <a:spcPts val="0"/>
              </a:spcAft>
              <a:buClr>
                <a:schemeClr val="dk1"/>
              </a:buClr>
              <a:buSzPts val="5120"/>
              <a:buNone/>
              <a:defRPr sz="5120" b="1"/>
            </a:lvl5pPr>
            <a:lvl6pPr marL="2743029" lvl="5" indent="-228586" algn="l">
              <a:lnSpc>
                <a:spcPct val="90000"/>
              </a:lnSpc>
              <a:spcBef>
                <a:spcPts val="1600"/>
              </a:spcBef>
              <a:spcAft>
                <a:spcPts val="0"/>
              </a:spcAft>
              <a:buClr>
                <a:schemeClr val="dk1"/>
              </a:buClr>
              <a:buSzPts val="5120"/>
              <a:buNone/>
              <a:defRPr sz="5120" b="1"/>
            </a:lvl6pPr>
            <a:lvl7pPr marL="3200200" lvl="6" indent="-228586" algn="l">
              <a:lnSpc>
                <a:spcPct val="90000"/>
              </a:lnSpc>
              <a:spcBef>
                <a:spcPts val="1600"/>
              </a:spcBef>
              <a:spcAft>
                <a:spcPts val="0"/>
              </a:spcAft>
              <a:buClr>
                <a:schemeClr val="dk1"/>
              </a:buClr>
              <a:buSzPts val="5120"/>
              <a:buNone/>
              <a:defRPr sz="5120" b="1"/>
            </a:lvl7pPr>
            <a:lvl8pPr marL="3657371" lvl="7" indent="-228586" algn="l">
              <a:lnSpc>
                <a:spcPct val="90000"/>
              </a:lnSpc>
              <a:spcBef>
                <a:spcPts val="1600"/>
              </a:spcBef>
              <a:spcAft>
                <a:spcPts val="0"/>
              </a:spcAft>
              <a:buClr>
                <a:schemeClr val="dk1"/>
              </a:buClr>
              <a:buSzPts val="5120"/>
              <a:buNone/>
              <a:defRPr sz="5120" b="1"/>
            </a:lvl8pPr>
            <a:lvl9pPr marL="4114543" lvl="8" indent="-228586" algn="l">
              <a:lnSpc>
                <a:spcPct val="90000"/>
              </a:lnSpc>
              <a:spcBef>
                <a:spcPts val="1600"/>
              </a:spcBef>
              <a:spcAft>
                <a:spcPts val="0"/>
              </a:spcAft>
              <a:buClr>
                <a:schemeClr val="dk1"/>
              </a:buClr>
              <a:buSzPts val="5120"/>
              <a:buNone/>
              <a:defRPr sz="5120" b="1"/>
            </a:lvl9pPr>
          </a:lstStyle>
          <a:p>
            <a:endParaRPr/>
          </a:p>
        </p:txBody>
      </p:sp>
      <p:sp>
        <p:nvSpPr>
          <p:cNvPr id="41" name="Google Shape;41;p7"/>
          <p:cNvSpPr txBox="1">
            <a:spLocks noGrp="1"/>
          </p:cNvSpPr>
          <p:nvPr>
            <p:ph type="body" idx="4"/>
          </p:nvPr>
        </p:nvSpPr>
        <p:spPr>
          <a:xfrm>
            <a:off x="16664943" y="8016240"/>
            <a:ext cx="13994608" cy="11790682"/>
          </a:xfrm>
          <a:prstGeom prst="rect">
            <a:avLst/>
          </a:prstGeom>
          <a:noFill/>
          <a:ln>
            <a:noFill/>
          </a:ln>
        </p:spPr>
        <p:txBody>
          <a:bodyPr spcFirstLastPara="1" wrap="square" lIns="91425" tIns="45700" rIns="91425" bIns="45700" anchor="t" anchorCtr="0">
            <a:normAutofit/>
          </a:bodyPr>
          <a:lstStyle>
            <a:lvl1pPr marL="457171" lvl="0" indent="-342879" algn="l">
              <a:lnSpc>
                <a:spcPct val="90000"/>
              </a:lnSpc>
              <a:spcBef>
                <a:spcPts val="3200"/>
              </a:spcBef>
              <a:spcAft>
                <a:spcPts val="0"/>
              </a:spcAft>
              <a:buClr>
                <a:schemeClr val="dk1"/>
              </a:buClr>
              <a:buSzPts val="1800"/>
              <a:buChar char="•"/>
              <a:defRPr/>
            </a:lvl1pPr>
            <a:lvl2pPr marL="914343" lvl="1" indent="-342879" algn="l">
              <a:lnSpc>
                <a:spcPct val="90000"/>
              </a:lnSpc>
              <a:spcBef>
                <a:spcPts val="1600"/>
              </a:spcBef>
              <a:spcAft>
                <a:spcPts val="0"/>
              </a:spcAft>
              <a:buClr>
                <a:schemeClr val="dk1"/>
              </a:buClr>
              <a:buSzPts val="1800"/>
              <a:buChar char="•"/>
              <a:defRPr/>
            </a:lvl2pPr>
            <a:lvl3pPr marL="1371514" lvl="2" indent="-342879" algn="l">
              <a:lnSpc>
                <a:spcPct val="90000"/>
              </a:lnSpc>
              <a:spcBef>
                <a:spcPts val="1600"/>
              </a:spcBef>
              <a:spcAft>
                <a:spcPts val="0"/>
              </a:spcAft>
              <a:buClr>
                <a:schemeClr val="dk1"/>
              </a:buClr>
              <a:buSzPts val="1800"/>
              <a:buChar char="•"/>
              <a:defRPr/>
            </a:lvl3pPr>
            <a:lvl4pPr marL="1828686" lvl="3" indent="-342879" algn="l">
              <a:lnSpc>
                <a:spcPct val="90000"/>
              </a:lnSpc>
              <a:spcBef>
                <a:spcPts val="1600"/>
              </a:spcBef>
              <a:spcAft>
                <a:spcPts val="0"/>
              </a:spcAft>
              <a:buClr>
                <a:schemeClr val="dk1"/>
              </a:buClr>
              <a:buSzPts val="1800"/>
              <a:buChar char="•"/>
              <a:defRPr/>
            </a:lvl4pPr>
            <a:lvl5pPr marL="2285857" lvl="4" indent="-342879" algn="l">
              <a:lnSpc>
                <a:spcPct val="90000"/>
              </a:lnSpc>
              <a:spcBef>
                <a:spcPts val="1600"/>
              </a:spcBef>
              <a:spcAft>
                <a:spcPts val="0"/>
              </a:spcAft>
              <a:buClr>
                <a:schemeClr val="dk1"/>
              </a:buClr>
              <a:buSzPts val="1800"/>
              <a:buChar char="•"/>
              <a:defRPr/>
            </a:lvl5pPr>
            <a:lvl6pPr marL="2743029" lvl="5" indent="-342879" algn="l">
              <a:lnSpc>
                <a:spcPct val="90000"/>
              </a:lnSpc>
              <a:spcBef>
                <a:spcPts val="1600"/>
              </a:spcBef>
              <a:spcAft>
                <a:spcPts val="0"/>
              </a:spcAft>
              <a:buClr>
                <a:schemeClr val="dk1"/>
              </a:buClr>
              <a:buSzPts val="1800"/>
              <a:buChar char="•"/>
              <a:defRPr/>
            </a:lvl6pPr>
            <a:lvl7pPr marL="3200200" lvl="6" indent="-342879" algn="l">
              <a:lnSpc>
                <a:spcPct val="90000"/>
              </a:lnSpc>
              <a:spcBef>
                <a:spcPts val="1600"/>
              </a:spcBef>
              <a:spcAft>
                <a:spcPts val="0"/>
              </a:spcAft>
              <a:buClr>
                <a:schemeClr val="dk1"/>
              </a:buClr>
              <a:buSzPts val="1800"/>
              <a:buChar char="•"/>
              <a:defRPr/>
            </a:lvl7pPr>
            <a:lvl8pPr marL="3657371" lvl="7" indent="-342879" algn="l">
              <a:lnSpc>
                <a:spcPct val="90000"/>
              </a:lnSpc>
              <a:spcBef>
                <a:spcPts val="1600"/>
              </a:spcBef>
              <a:spcAft>
                <a:spcPts val="0"/>
              </a:spcAft>
              <a:buClr>
                <a:schemeClr val="dk1"/>
              </a:buClr>
              <a:buSzPts val="1800"/>
              <a:buChar char="•"/>
              <a:defRPr/>
            </a:lvl8pPr>
            <a:lvl9pPr marL="4114543" lvl="8" indent="-342879" algn="l">
              <a:lnSpc>
                <a:spcPct val="90000"/>
              </a:lnSpc>
              <a:spcBef>
                <a:spcPts val="1600"/>
              </a:spcBef>
              <a:spcAft>
                <a:spcPts val="0"/>
              </a:spcAft>
              <a:buClr>
                <a:schemeClr val="dk1"/>
              </a:buClr>
              <a:buSzPts val="1800"/>
              <a:buChar char="•"/>
              <a:defRPr/>
            </a:lvl9pPr>
          </a:lstStyle>
          <a:p>
            <a:endParaRPr/>
          </a:p>
        </p:txBody>
      </p:sp>
      <p:sp>
        <p:nvSpPr>
          <p:cNvPr id="42" name="Google Shape;42;p7"/>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7"/>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8"/>
          <p:cNvSpPr txBox="1">
            <a:spLocks noGrp="1"/>
          </p:cNvSpPr>
          <p:nvPr>
            <p:ph type="title"/>
          </p:nvPr>
        </p:nvSpPr>
        <p:spPr>
          <a:xfrm>
            <a:off x="2263140" y="1168405"/>
            <a:ext cx="28392120" cy="42418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8"/>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9"/>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2267429" y="1463040"/>
            <a:ext cx="10617041" cy="51206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240"/>
              <a:buFont typeface="Calibri"/>
              <a:buNone/>
              <a:defRPr sz="102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13994608" y="3159765"/>
            <a:ext cx="16664940" cy="15595600"/>
          </a:xfrm>
          <a:prstGeom prst="rect">
            <a:avLst/>
          </a:prstGeom>
          <a:noFill/>
          <a:ln>
            <a:noFill/>
          </a:ln>
        </p:spPr>
        <p:txBody>
          <a:bodyPr spcFirstLastPara="1" wrap="square" lIns="91425" tIns="45700" rIns="91425" bIns="45700" anchor="t" anchorCtr="0">
            <a:normAutofit/>
          </a:bodyPr>
          <a:lstStyle>
            <a:lvl1pPr marL="457171" lvl="0" indent="-878784" algn="l">
              <a:lnSpc>
                <a:spcPct val="90000"/>
              </a:lnSpc>
              <a:spcBef>
                <a:spcPts val="3200"/>
              </a:spcBef>
              <a:spcAft>
                <a:spcPts val="0"/>
              </a:spcAft>
              <a:buClr>
                <a:schemeClr val="dk1"/>
              </a:buClr>
              <a:buSzPts val="10240"/>
              <a:buChar char="•"/>
              <a:defRPr sz="10239"/>
            </a:lvl1pPr>
            <a:lvl2pPr marL="914343" lvl="1" indent="-797510" algn="l">
              <a:lnSpc>
                <a:spcPct val="90000"/>
              </a:lnSpc>
              <a:spcBef>
                <a:spcPts val="1600"/>
              </a:spcBef>
              <a:spcAft>
                <a:spcPts val="0"/>
              </a:spcAft>
              <a:buClr>
                <a:schemeClr val="dk1"/>
              </a:buClr>
              <a:buSzPts val="8960"/>
              <a:buChar char="•"/>
              <a:defRPr sz="8959"/>
            </a:lvl2pPr>
            <a:lvl3pPr marL="1371514" lvl="2" indent="-716235" algn="l">
              <a:lnSpc>
                <a:spcPct val="90000"/>
              </a:lnSpc>
              <a:spcBef>
                <a:spcPts val="1600"/>
              </a:spcBef>
              <a:spcAft>
                <a:spcPts val="0"/>
              </a:spcAft>
              <a:buClr>
                <a:schemeClr val="dk1"/>
              </a:buClr>
              <a:buSzPts val="7680"/>
              <a:buChar char="•"/>
              <a:defRPr sz="7680"/>
            </a:lvl3pPr>
            <a:lvl4pPr marL="1828686" lvl="3" indent="-634960" algn="l">
              <a:lnSpc>
                <a:spcPct val="90000"/>
              </a:lnSpc>
              <a:spcBef>
                <a:spcPts val="1600"/>
              </a:spcBef>
              <a:spcAft>
                <a:spcPts val="0"/>
              </a:spcAft>
              <a:buClr>
                <a:schemeClr val="dk1"/>
              </a:buClr>
              <a:buSzPts val="6400"/>
              <a:buChar char="•"/>
              <a:defRPr sz="6400"/>
            </a:lvl4pPr>
            <a:lvl5pPr marL="2285857" lvl="4" indent="-634960" algn="l">
              <a:lnSpc>
                <a:spcPct val="90000"/>
              </a:lnSpc>
              <a:spcBef>
                <a:spcPts val="1600"/>
              </a:spcBef>
              <a:spcAft>
                <a:spcPts val="0"/>
              </a:spcAft>
              <a:buClr>
                <a:schemeClr val="dk1"/>
              </a:buClr>
              <a:buSzPts val="6400"/>
              <a:buChar char="•"/>
              <a:defRPr sz="6400"/>
            </a:lvl5pPr>
            <a:lvl6pPr marL="2743029" lvl="5" indent="-634960" algn="l">
              <a:lnSpc>
                <a:spcPct val="90000"/>
              </a:lnSpc>
              <a:spcBef>
                <a:spcPts val="1600"/>
              </a:spcBef>
              <a:spcAft>
                <a:spcPts val="0"/>
              </a:spcAft>
              <a:buClr>
                <a:schemeClr val="dk1"/>
              </a:buClr>
              <a:buSzPts val="6400"/>
              <a:buChar char="•"/>
              <a:defRPr sz="6400"/>
            </a:lvl6pPr>
            <a:lvl7pPr marL="3200200" lvl="6" indent="-634960" algn="l">
              <a:lnSpc>
                <a:spcPct val="90000"/>
              </a:lnSpc>
              <a:spcBef>
                <a:spcPts val="1600"/>
              </a:spcBef>
              <a:spcAft>
                <a:spcPts val="0"/>
              </a:spcAft>
              <a:buClr>
                <a:schemeClr val="dk1"/>
              </a:buClr>
              <a:buSzPts val="6400"/>
              <a:buChar char="•"/>
              <a:defRPr sz="6400"/>
            </a:lvl7pPr>
            <a:lvl8pPr marL="3657371" lvl="7" indent="-634960" algn="l">
              <a:lnSpc>
                <a:spcPct val="90000"/>
              </a:lnSpc>
              <a:spcBef>
                <a:spcPts val="1600"/>
              </a:spcBef>
              <a:spcAft>
                <a:spcPts val="0"/>
              </a:spcAft>
              <a:buClr>
                <a:schemeClr val="dk1"/>
              </a:buClr>
              <a:buSzPts val="6400"/>
              <a:buChar char="•"/>
              <a:defRPr sz="6400"/>
            </a:lvl8pPr>
            <a:lvl9pPr marL="4114543" lvl="8" indent="-634960" algn="l">
              <a:lnSpc>
                <a:spcPct val="90000"/>
              </a:lnSpc>
              <a:spcBef>
                <a:spcPts val="1600"/>
              </a:spcBef>
              <a:spcAft>
                <a:spcPts val="0"/>
              </a:spcAft>
              <a:buClr>
                <a:schemeClr val="dk1"/>
              </a:buClr>
              <a:buSzPts val="6400"/>
              <a:buChar char="•"/>
              <a:defRPr sz="6400"/>
            </a:lvl9pPr>
          </a:lstStyle>
          <a:p>
            <a:endParaRPr/>
          </a:p>
        </p:txBody>
      </p:sp>
      <p:sp>
        <p:nvSpPr>
          <p:cNvPr id="57" name="Google Shape;57;p10"/>
          <p:cNvSpPr txBox="1">
            <a:spLocks noGrp="1"/>
          </p:cNvSpPr>
          <p:nvPr>
            <p:ph type="body" idx="2"/>
          </p:nvPr>
        </p:nvSpPr>
        <p:spPr>
          <a:xfrm>
            <a:off x="2267429" y="6583680"/>
            <a:ext cx="10617041" cy="12197082"/>
          </a:xfrm>
          <a:prstGeom prst="rect">
            <a:avLst/>
          </a:prstGeom>
          <a:noFill/>
          <a:ln>
            <a:noFill/>
          </a:ln>
        </p:spPr>
        <p:txBody>
          <a:bodyPr spcFirstLastPara="1" wrap="square" lIns="91425" tIns="45700" rIns="91425" bIns="45700" anchor="t" anchorCtr="0">
            <a:normAutofit/>
          </a:bodyPr>
          <a:lstStyle>
            <a:lvl1pPr marL="457171" lvl="0" indent="-228586" algn="l">
              <a:lnSpc>
                <a:spcPct val="90000"/>
              </a:lnSpc>
              <a:spcBef>
                <a:spcPts val="3200"/>
              </a:spcBef>
              <a:spcAft>
                <a:spcPts val="0"/>
              </a:spcAft>
              <a:buClr>
                <a:schemeClr val="dk1"/>
              </a:buClr>
              <a:buSzPts val="5120"/>
              <a:buNone/>
              <a:defRPr sz="5120"/>
            </a:lvl1pPr>
            <a:lvl2pPr marL="914343" lvl="1" indent="-228586" algn="l">
              <a:lnSpc>
                <a:spcPct val="90000"/>
              </a:lnSpc>
              <a:spcBef>
                <a:spcPts val="1600"/>
              </a:spcBef>
              <a:spcAft>
                <a:spcPts val="0"/>
              </a:spcAft>
              <a:buClr>
                <a:schemeClr val="dk1"/>
              </a:buClr>
              <a:buSzPts val="4480"/>
              <a:buNone/>
              <a:defRPr sz="4480"/>
            </a:lvl2pPr>
            <a:lvl3pPr marL="1371514" lvl="2" indent="-228586" algn="l">
              <a:lnSpc>
                <a:spcPct val="90000"/>
              </a:lnSpc>
              <a:spcBef>
                <a:spcPts val="1600"/>
              </a:spcBef>
              <a:spcAft>
                <a:spcPts val="0"/>
              </a:spcAft>
              <a:buClr>
                <a:schemeClr val="dk1"/>
              </a:buClr>
              <a:buSzPts val="3840"/>
              <a:buNone/>
              <a:defRPr sz="3840"/>
            </a:lvl3pPr>
            <a:lvl4pPr marL="1828686" lvl="3" indent="-228586" algn="l">
              <a:lnSpc>
                <a:spcPct val="90000"/>
              </a:lnSpc>
              <a:spcBef>
                <a:spcPts val="1600"/>
              </a:spcBef>
              <a:spcAft>
                <a:spcPts val="0"/>
              </a:spcAft>
              <a:buClr>
                <a:schemeClr val="dk1"/>
              </a:buClr>
              <a:buSzPts val="3200"/>
              <a:buNone/>
              <a:defRPr sz="3200"/>
            </a:lvl4pPr>
            <a:lvl5pPr marL="2285857" lvl="4" indent="-228586" algn="l">
              <a:lnSpc>
                <a:spcPct val="90000"/>
              </a:lnSpc>
              <a:spcBef>
                <a:spcPts val="1600"/>
              </a:spcBef>
              <a:spcAft>
                <a:spcPts val="0"/>
              </a:spcAft>
              <a:buClr>
                <a:schemeClr val="dk1"/>
              </a:buClr>
              <a:buSzPts val="3200"/>
              <a:buNone/>
              <a:defRPr sz="3200"/>
            </a:lvl5pPr>
            <a:lvl6pPr marL="2743029" lvl="5" indent="-228586" algn="l">
              <a:lnSpc>
                <a:spcPct val="90000"/>
              </a:lnSpc>
              <a:spcBef>
                <a:spcPts val="1600"/>
              </a:spcBef>
              <a:spcAft>
                <a:spcPts val="0"/>
              </a:spcAft>
              <a:buClr>
                <a:schemeClr val="dk1"/>
              </a:buClr>
              <a:buSzPts val="3200"/>
              <a:buNone/>
              <a:defRPr sz="3200"/>
            </a:lvl6pPr>
            <a:lvl7pPr marL="3200200" lvl="6" indent="-228586" algn="l">
              <a:lnSpc>
                <a:spcPct val="90000"/>
              </a:lnSpc>
              <a:spcBef>
                <a:spcPts val="1600"/>
              </a:spcBef>
              <a:spcAft>
                <a:spcPts val="0"/>
              </a:spcAft>
              <a:buClr>
                <a:schemeClr val="dk1"/>
              </a:buClr>
              <a:buSzPts val="3200"/>
              <a:buNone/>
              <a:defRPr sz="3200"/>
            </a:lvl7pPr>
            <a:lvl8pPr marL="3657371" lvl="7" indent="-228586" algn="l">
              <a:lnSpc>
                <a:spcPct val="90000"/>
              </a:lnSpc>
              <a:spcBef>
                <a:spcPts val="1600"/>
              </a:spcBef>
              <a:spcAft>
                <a:spcPts val="0"/>
              </a:spcAft>
              <a:buClr>
                <a:schemeClr val="dk1"/>
              </a:buClr>
              <a:buSzPts val="3200"/>
              <a:buNone/>
              <a:defRPr sz="3200"/>
            </a:lvl8pPr>
            <a:lvl9pPr marL="4114543" lvl="8" indent="-228586" algn="l">
              <a:lnSpc>
                <a:spcPct val="90000"/>
              </a:lnSpc>
              <a:spcBef>
                <a:spcPts val="1600"/>
              </a:spcBef>
              <a:spcAft>
                <a:spcPts val="0"/>
              </a:spcAft>
              <a:buClr>
                <a:schemeClr val="dk1"/>
              </a:buClr>
              <a:buSzPts val="3200"/>
              <a:buNone/>
              <a:defRPr sz="3200"/>
            </a:lvl9pPr>
          </a:lstStyle>
          <a:p>
            <a:endParaRPr/>
          </a:p>
        </p:txBody>
      </p:sp>
      <p:sp>
        <p:nvSpPr>
          <p:cNvPr id="58" name="Google Shape;58;p10"/>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0"/>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0"/>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1"/>
          <p:cNvSpPr txBox="1">
            <a:spLocks noGrp="1"/>
          </p:cNvSpPr>
          <p:nvPr>
            <p:ph type="title"/>
          </p:nvPr>
        </p:nvSpPr>
        <p:spPr>
          <a:xfrm>
            <a:off x="2267429" y="1463040"/>
            <a:ext cx="10617041" cy="512064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240"/>
              <a:buFont typeface="Calibri"/>
              <a:buNone/>
              <a:defRPr sz="102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1"/>
          <p:cNvSpPr>
            <a:spLocks noGrp="1"/>
          </p:cNvSpPr>
          <p:nvPr>
            <p:ph type="pic" idx="2"/>
          </p:nvPr>
        </p:nvSpPr>
        <p:spPr>
          <a:xfrm>
            <a:off x="13994608" y="3159765"/>
            <a:ext cx="16664940" cy="15595600"/>
          </a:xfrm>
          <a:prstGeom prst="rect">
            <a:avLst/>
          </a:prstGeom>
          <a:noFill/>
          <a:ln>
            <a:noFill/>
          </a:ln>
        </p:spPr>
      </p:sp>
      <p:sp>
        <p:nvSpPr>
          <p:cNvPr id="64" name="Google Shape;64;p11"/>
          <p:cNvSpPr txBox="1">
            <a:spLocks noGrp="1"/>
          </p:cNvSpPr>
          <p:nvPr>
            <p:ph type="body" idx="1"/>
          </p:nvPr>
        </p:nvSpPr>
        <p:spPr>
          <a:xfrm>
            <a:off x="2267429" y="6583680"/>
            <a:ext cx="10617041" cy="12197082"/>
          </a:xfrm>
          <a:prstGeom prst="rect">
            <a:avLst/>
          </a:prstGeom>
          <a:noFill/>
          <a:ln>
            <a:noFill/>
          </a:ln>
        </p:spPr>
        <p:txBody>
          <a:bodyPr spcFirstLastPara="1" wrap="square" lIns="91425" tIns="45700" rIns="91425" bIns="45700" anchor="t" anchorCtr="0">
            <a:normAutofit/>
          </a:bodyPr>
          <a:lstStyle>
            <a:lvl1pPr marL="457171" lvl="0" indent="-228586" algn="l">
              <a:lnSpc>
                <a:spcPct val="90000"/>
              </a:lnSpc>
              <a:spcBef>
                <a:spcPts val="3200"/>
              </a:spcBef>
              <a:spcAft>
                <a:spcPts val="0"/>
              </a:spcAft>
              <a:buClr>
                <a:schemeClr val="dk1"/>
              </a:buClr>
              <a:buSzPts val="5120"/>
              <a:buNone/>
              <a:defRPr sz="5120"/>
            </a:lvl1pPr>
            <a:lvl2pPr marL="914343" lvl="1" indent="-228586" algn="l">
              <a:lnSpc>
                <a:spcPct val="90000"/>
              </a:lnSpc>
              <a:spcBef>
                <a:spcPts val="1600"/>
              </a:spcBef>
              <a:spcAft>
                <a:spcPts val="0"/>
              </a:spcAft>
              <a:buClr>
                <a:schemeClr val="dk1"/>
              </a:buClr>
              <a:buSzPts val="4480"/>
              <a:buNone/>
              <a:defRPr sz="4480"/>
            </a:lvl2pPr>
            <a:lvl3pPr marL="1371514" lvl="2" indent="-228586" algn="l">
              <a:lnSpc>
                <a:spcPct val="90000"/>
              </a:lnSpc>
              <a:spcBef>
                <a:spcPts val="1600"/>
              </a:spcBef>
              <a:spcAft>
                <a:spcPts val="0"/>
              </a:spcAft>
              <a:buClr>
                <a:schemeClr val="dk1"/>
              </a:buClr>
              <a:buSzPts val="3840"/>
              <a:buNone/>
              <a:defRPr sz="3840"/>
            </a:lvl3pPr>
            <a:lvl4pPr marL="1828686" lvl="3" indent="-228586" algn="l">
              <a:lnSpc>
                <a:spcPct val="90000"/>
              </a:lnSpc>
              <a:spcBef>
                <a:spcPts val="1600"/>
              </a:spcBef>
              <a:spcAft>
                <a:spcPts val="0"/>
              </a:spcAft>
              <a:buClr>
                <a:schemeClr val="dk1"/>
              </a:buClr>
              <a:buSzPts val="3200"/>
              <a:buNone/>
              <a:defRPr sz="3200"/>
            </a:lvl4pPr>
            <a:lvl5pPr marL="2285857" lvl="4" indent="-228586" algn="l">
              <a:lnSpc>
                <a:spcPct val="90000"/>
              </a:lnSpc>
              <a:spcBef>
                <a:spcPts val="1600"/>
              </a:spcBef>
              <a:spcAft>
                <a:spcPts val="0"/>
              </a:spcAft>
              <a:buClr>
                <a:schemeClr val="dk1"/>
              </a:buClr>
              <a:buSzPts val="3200"/>
              <a:buNone/>
              <a:defRPr sz="3200"/>
            </a:lvl5pPr>
            <a:lvl6pPr marL="2743029" lvl="5" indent="-228586" algn="l">
              <a:lnSpc>
                <a:spcPct val="90000"/>
              </a:lnSpc>
              <a:spcBef>
                <a:spcPts val="1600"/>
              </a:spcBef>
              <a:spcAft>
                <a:spcPts val="0"/>
              </a:spcAft>
              <a:buClr>
                <a:schemeClr val="dk1"/>
              </a:buClr>
              <a:buSzPts val="3200"/>
              <a:buNone/>
              <a:defRPr sz="3200"/>
            </a:lvl6pPr>
            <a:lvl7pPr marL="3200200" lvl="6" indent="-228586" algn="l">
              <a:lnSpc>
                <a:spcPct val="90000"/>
              </a:lnSpc>
              <a:spcBef>
                <a:spcPts val="1600"/>
              </a:spcBef>
              <a:spcAft>
                <a:spcPts val="0"/>
              </a:spcAft>
              <a:buClr>
                <a:schemeClr val="dk1"/>
              </a:buClr>
              <a:buSzPts val="3200"/>
              <a:buNone/>
              <a:defRPr sz="3200"/>
            </a:lvl7pPr>
            <a:lvl8pPr marL="3657371" lvl="7" indent="-228586" algn="l">
              <a:lnSpc>
                <a:spcPct val="90000"/>
              </a:lnSpc>
              <a:spcBef>
                <a:spcPts val="1600"/>
              </a:spcBef>
              <a:spcAft>
                <a:spcPts val="0"/>
              </a:spcAft>
              <a:buClr>
                <a:schemeClr val="dk1"/>
              </a:buClr>
              <a:buSzPts val="3200"/>
              <a:buNone/>
              <a:defRPr sz="3200"/>
            </a:lvl8pPr>
            <a:lvl9pPr marL="4114543" lvl="8" indent="-228586" algn="l">
              <a:lnSpc>
                <a:spcPct val="90000"/>
              </a:lnSpc>
              <a:spcBef>
                <a:spcPts val="1600"/>
              </a:spcBef>
              <a:spcAft>
                <a:spcPts val="0"/>
              </a:spcAft>
              <a:buClr>
                <a:schemeClr val="dk1"/>
              </a:buClr>
              <a:buSzPts val="3200"/>
              <a:buNone/>
              <a:defRPr sz="3200"/>
            </a:lvl9pPr>
          </a:lstStyle>
          <a:p>
            <a:endParaRPr/>
          </a:p>
        </p:txBody>
      </p:sp>
      <p:sp>
        <p:nvSpPr>
          <p:cNvPr id="65" name="Google Shape;65;p11"/>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1"/>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1"/>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
          <p:cNvSpPr txBox="1">
            <a:spLocks noGrp="1"/>
          </p:cNvSpPr>
          <p:nvPr>
            <p:ph type="title"/>
          </p:nvPr>
        </p:nvSpPr>
        <p:spPr>
          <a:xfrm>
            <a:off x="2263140" y="1168405"/>
            <a:ext cx="28392120" cy="42418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4080"/>
              <a:buFont typeface="Calibri"/>
              <a:buNone/>
              <a:defRPr sz="1408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
          <p:cNvSpPr txBox="1">
            <a:spLocks noGrp="1"/>
          </p:cNvSpPr>
          <p:nvPr>
            <p:ph type="body" idx="1"/>
          </p:nvPr>
        </p:nvSpPr>
        <p:spPr>
          <a:xfrm>
            <a:off x="2263140" y="5842000"/>
            <a:ext cx="28392120" cy="13924282"/>
          </a:xfrm>
          <a:prstGeom prst="rect">
            <a:avLst/>
          </a:prstGeom>
          <a:noFill/>
          <a:ln>
            <a:noFill/>
          </a:ln>
        </p:spPr>
        <p:txBody>
          <a:bodyPr spcFirstLastPara="1" wrap="square" lIns="91425" tIns="45700" rIns="91425" bIns="45700" anchor="t" anchorCtr="0">
            <a:normAutofit/>
          </a:bodyPr>
          <a:lstStyle>
            <a:lvl1pPr marL="457200" marR="0" lvl="0" indent="-797560" algn="l" rtl="0">
              <a:lnSpc>
                <a:spcPct val="90000"/>
              </a:lnSpc>
              <a:spcBef>
                <a:spcPts val="3200"/>
              </a:spcBef>
              <a:spcAft>
                <a:spcPts val="0"/>
              </a:spcAft>
              <a:buClr>
                <a:schemeClr val="dk1"/>
              </a:buClr>
              <a:buSzPts val="8960"/>
              <a:buFont typeface="Arial"/>
              <a:buChar char="•"/>
              <a:defRPr sz="8960" b="0" i="0" u="none" strike="noStrike" cap="none">
                <a:solidFill>
                  <a:schemeClr val="dk1"/>
                </a:solidFill>
                <a:latin typeface="Calibri"/>
                <a:ea typeface="Calibri"/>
                <a:cs typeface="Calibri"/>
                <a:sym typeface="Calibri"/>
              </a:defRPr>
            </a:lvl1pPr>
            <a:lvl2pPr marL="914400" marR="0" lvl="1" indent="-716280" algn="l" rtl="0">
              <a:lnSpc>
                <a:spcPct val="90000"/>
              </a:lnSpc>
              <a:spcBef>
                <a:spcPts val="1600"/>
              </a:spcBef>
              <a:spcAft>
                <a:spcPts val="0"/>
              </a:spcAft>
              <a:buClr>
                <a:schemeClr val="dk1"/>
              </a:buClr>
              <a:buSzPts val="7680"/>
              <a:buFont typeface="Arial"/>
              <a:buChar char="•"/>
              <a:defRPr sz="7680" b="0" i="0" u="none" strike="noStrike" cap="none">
                <a:solidFill>
                  <a:schemeClr val="dk1"/>
                </a:solidFill>
                <a:latin typeface="Calibri"/>
                <a:ea typeface="Calibri"/>
                <a:cs typeface="Calibri"/>
                <a:sym typeface="Calibri"/>
              </a:defRPr>
            </a:lvl2pPr>
            <a:lvl3pPr marL="1371600" marR="0" lvl="2" indent="-635000" algn="l" rtl="0">
              <a:lnSpc>
                <a:spcPct val="90000"/>
              </a:lnSpc>
              <a:spcBef>
                <a:spcPts val="1600"/>
              </a:spcBef>
              <a:spcAft>
                <a:spcPts val="0"/>
              </a:spcAft>
              <a:buClr>
                <a:schemeClr val="dk1"/>
              </a:buClr>
              <a:buSzPts val="6400"/>
              <a:buFont typeface="Arial"/>
              <a:buChar char="•"/>
              <a:defRPr sz="6400" b="0" i="0" u="none" strike="noStrike" cap="none">
                <a:solidFill>
                  <a:schemeClr val="dk1"/>
                </a:solidFill>
                <a:latin typeface="Calibri"/>
                <a:ea typeface="Calibri"/>
                <a:cs typeface="Calibri"/>
                <a:sym typeface="Calibri"/>
              </a:defRPr>
            </a:lvl3pPr>
            <a:lvl4pPr marL="1828800" marR="0" lvl="3" indent="-594360" algn="l" rtl="0">
              <a:lnSpc>
                <a:spcPct val="90000"/>
              </a:lnSpc>
              <a:spcBef>
                <a:spcPts val="1600"/>
              </a:spcBef>
              <a:spcAft>
                <a:spcPts val="0"/>
              </a:spcAft>
              <a:buClr>
                <a:schemeClr val="dk1"/>
              </a:buClr>
              <a:buSzPts val="5760"/>
              <a:buFont typeface="Arial"/>
              <a:buChar char="•"/>
              <a:defRPr sz="5760" b="0" i="0" u="none" strike="noStrike" cap="none">
                <a:solidFill>
                  <a:schemeClr val="dk1"/>
                </a:solidFill>
                <a:latin typeface="Calibri"/>
                <a:ea typeface="Calibri"/>
                <a:cs typeface="Calibri"/>
                <a:sym typeface="Calibri"/>
              </a:defRPr>
            </a:lvl4pPr>
            <a:lvl5pPr marL="2286000" marR="0" lvl="4" indent="-594360" algn="l" rtl="0">
              <a:lnSpc>
                <a:spcPct val="90000"/>
              </a:lnSpc>
              <a:spcBef>
                <a:spcPts val="1600"/>
              </a:spcBef>
              <a:spcAft>
                <a:spcPts val="0"/>
              </a:spcAft>
              <a:buClr>
                <a:schemeClr val="dk1"/>
              </a:buClr>
              <a:buSzPts val="5760"/>
              <a:buFont typeface="Arial"/>
              <a:buChar char="•"/>
              <a:defRPr sz="5760" b="0" i="0" u="none" strike="noStrike" cap="none">
                <a:solidFill>
                  <a:schemeClr val="dk1"/>
                </a:solidFill>
                <a:latin typeface="Calibri"/>
                <a:ea typeface="Calibri"/>
                <a:cs typeface="Calibri"/>
                <a:sym typeface="Calibri"/>
              </a:defRPr>
            </a:lvl5pPr>
            <a:lvl6pPr marL="2743200" marR="0" lvl="5" indent="-594360" algn="l" rtl="0">
              <a:lnSpc>
                <a:spcPct val="90000"/>
              </a:lnSpc>
              <a:spcBef>
                <a:spcPts val="1600"/>
              </a:spcBef>
              <a:spcAft>
                <a:spcPts val="0"/>
              </a:spcAft>
              <a:buClr>
                <a:schemeClr val="dk1"/>
              </a:buClr>
              <a:buSzPts val="5760"/>
              <a:buFont typeface="Arial"/>
              <a:buChar char="•"/>
              <a:defRPr sz="5760" b="0" i="0" u="none" strike="noStrike" cap="none">
                <a:solidFill>
                  <a:schemeClr val="dk1"/>
                </a:solidFill>
                <a:latin typeface="Calibri"/>
                <a:ea typeface="Calibri"/>
                <a:cs typeface="Calibri"/>
                <a:sym typeface="Calibri"/>
              </a:defRPr>
            </a:lvl6pPr>
            <a:lvl7pPr marL="3200400" marR="0" lvl="6" indent="-594360" algn="l" rtl="0">
              <a:lnSpc>
                <a:spcPct val="90000"/>
              </a:lnSpc>
              <a:spcBef>
                <a:spcPts val="1600"/>
              </a:spcBef>
              <a:spcAft>
                <a:spcPts val="0"/>
              </a:spcAft>
              <a:buClr>
                <a:schemeClr val="dk1"/>
              </a:buClr>
              <a:buSzPts val="5760"/>
              <a:buFont typeface="Arial"/>
              <a:buChar char="•"/>
              <a:defRPr sz="5760" b="0" i="0" u="none" strike="noStrike" cap="none">
                <a:solidFill>
                  <a:schemeClr val="dk1"/>
                </a:solidFill>
                <a:latin typeface="Calibri"/>
                <a:ea typeface="Calibri"/>
                <a:cs typeface="Calibri"/>
                <a:sym typeface="Calibri"/>
              </a:defRPr>
            </a:lvl7pPr>
            <a:lvl8pPr marL="3657600" marR="0" lvl="7" indent="-594360" algn="l" rtl="0">
              <a:lnSpc>
                <a:spcPct val="90000"/>
              </a:lnSpc>
              <a:spcBef>
                <a:spcPts val="1600"/>
              </a:spcBef>
              <a:spcAft>
                <a:spcPts val="0"/>
              </a:spcAft>
              <a:buClr>
                <a:schemeClr val="dk1"/>
              </a:buClr>
              <a:buSzPts val="5760"/>
              <a:buFont typeface="Arial"/>
              <a:buChar char="•"/>
              <a:defRPr sz="5760" b="0" i="0" u="none" strike="noStrike" cap="none">
                <a:solidFill>
                  <a:schemeClr val="dk1"/>
                </a:solidFill>
                <a:latin typeface="Calibri"/>
                <a:ea typeface="Calibri"/>
                <a:cs typeface="Calibri"/>
                <a:sym typeface="Calibri"/>
              </a:defRPr>
            </a:lvl8pPr>
            <a:lvl9pPr marL="4114800" marR="0" lvl="8" indent="-594359" algn="l" rtl="0">
              <a:lnSpc>
                <a:spcPct val="90000"/>
              </a:lnSpc>
              <a:spcBef>
                <a:spcPts val="1600"/>
              </a:spcBef>
              <a:spcAft>
                <a:spcPts val="0"/>
              </a:spcAft>
              <a:buClr>
                <a:schemeClr val="dk1"/>
              </a:buClr>
              <a:buSzPts val="5760"/>
              <a:buFont typeface="Arial"/>
              <a:buChar char="•"/>
              <a:defRPr sz="576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dt" idx="10"/>
          </p:nvPr>
        </p:nvSpPr>
        <p:spPr>
          <a:xfrm>
            <a:off x="2263140" y="20340325"/>
            <a:ext cx="7406640" cy="1168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384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
          <p:cNvSpPr txBox="1">
            <a:spLocks noGrp="1"/>
          </p:cNvSpPr>
          <p:nvPr>
            <p:ph type="ftr" idx="11"/>
          </p:nvPr>
        </p:nvSpPr>
        <p:spPr>
          <a:xfrm>
            <a:off x="10904220" y="20340325"/>
            <a:ext cx="11109960" cy="11684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384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
          <p:cNvSpPr txBox="1">
            <a:spLocks noGrp="1"/>
          </p:cNvSpPr>
          <p:nvPr>
            <p:ph type="sldNum" idx="12"/>
          </p:nvPr>
        </p:nvSpPr>
        <p:spPr>
          <a:xfrm>
            <a:off x="23248620" y="20340325"/>
            <a:ext cx="7406640" cy="11684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3840"/>
              <a:buFont typeface="Arial"/>
              <a:buNone/>
              <a:defRPr sz="38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hyperlink" Target="https://hackhpc.github.io/admi26" TargetMode="Externa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6"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2.png"/><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sv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83000" r="-83000"/>
          </a:stretch>
        </a:blipFill>
        <a:effectLst/>
      </p:bgPr>
    </p:bg>
    <p:spTree>
      <p:nvGrpSpPr>
        <p:cNvPr id="1" name="Shape 83"/>
        <p:cNvGrpSpPr/>
        <p:nvPr/>
      </p:nvGrpSpPr>
      <p:grpSpPr>
        <a:xfrm>
          <a:off x="0" y="0"/>
          <a:ext cx="0" cy="0"/>
          <a:chOff x="0" y="0"/>
          <a:chExt cx="0" cy="0"/>
        </a:xfrm>
      </p:grpSpPr>
      <p:sp>
        <p:nvSpPr>
          <p:cNvPr id="8" name="Rounded Rectangle 7">
            <a:extLst>
              <a:ext uri="{FF2B5EF4-FFF2-40B4-BE49-F238E27FC236}">
                <a16:creationId xmlns:a16="http://schemas.microsoft.com/office/drawing/2014/main" id="{CC442FEF-6551-55D6-9BBB-C4D2AC2E8ED8}"/>
              </a:ext>
            </a:extLst>
          </p:cNvPr>
          <p:cNvSpPr/>
          <p:nvPr/>
        </p:nvSpPr>
        <p:spPr>
          <a:xfrm>
            <a:off x="-1208112" y="8388"/>
            <a:ext cx="34583712" cy="174708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Google Shape;84;p1"/>
          <p:cNvSpPr/>
          <p:nvPr/>
        </p:nvSpPr>
        <p:spPr>
          <a:xfrm>
            <a:off x="-200" y="1749411"/>
            <a:ext cx="32918400" cy="19573800"/>
          </a:xfrm>
          <a:prstGeom prst="rect">
            <a:avLst/>
          </a:prstGeom>
          <a:solidFill>
            <a:srgbClr val="FFFFFF">
              <a:alpha val="6329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endParaRPr>
              <a:latin typeface="Calibri"/>
              <a:ea typeface="Calibri"/>
              <a:cs typeface="Calibri"/>
              <a:sym typeface="Calibri"/>
            </a:endParaRPr>
          </a:p>
        </p:txBody>
      </p:sp>
      <p:sp>
        <p:nvSpPr>
          <p:cNvPr id="85" name="Google Shape;85;p1"/>
          <p:cNvSpPr txBox="1"/>
          <p:nvPr/>
        </p:nvSpPr>
        <p:spPr>
          <a:xfrm>
            <a:off x="16971815" y="2785654"/>
            <a:ext cx="7315200" cy="7632818"/>
          </a:xfrm>
          <a:prstGeom prst="rect">
            <a:avLst/>
          </a:prstGeom>
          <a:noFill/>
          <a:ln>
            <a:noFill/>
          </a:ln>
        </p:spPr>
        <p:txBody>
          <a:bodyPr spcFirstLastPara="1" wrap="square" lIns="91425" tIns="45700" rIns="91425" bIns="45700" anchor="t" anchorCtr="0">
            <a:spAutoFit/>
          </a:bodyPr>
          <a:lstStyle/>
          <a:p>
            <a:pPr>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a:p>
            <a:pPr>
              <a:spcBef>
                <a:spcPts val="1200"/>
              </a:spcBef>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2400">
              <a:solidFill>
                <a:schemeClr val="dk1"/>
              </a:solidFill>
              <a:latin typeface="Calibri"/>
              <a:ea typeface="Calibri"/>
              <a:cs typeface="Calibri"/>
              <a:sym typeface="Calibri"/>
            </a:endParaRPr>
          </a:p>
        </p:txBody>
      </p:sp>
      <p:sp>
        <p:nvSpPr>
          <p:cNvPr id="86" name="Google Shape;86;p1"/>
          <p:cNvSpPr txBox="1"/>
          <p:nvPr/>
        </p:nvSpPr>
        <p:spPr>
          <a:xfrm>
            <a:off x="290920" y="3085028"/>
            <a:ext cx="7315200" cy="8679259"/>
          </a:xfrm>
          <a:prstGeom prst="rect">
            <a:avLst/>
          </a:prstGeom>
          <a:noFill/>
          <a:ln>
            <a:noFill/>
          </a:ln>
        </p:spPr>
        <p:txBody>
          <a:bodyPr spcFirstLastPara="1" wrap="square" lIns="91425" tIns="45700" rIns="91425" bIns="45700" anchor="t" anchorCtr="0">
            <a:spAutoFit/>
          </a:bodyPr>
          <a:lstStyle/>
          <a:p>
            <a:pPr>
              <a:spcBef>
                <a:spcPts val="1200"/>
              </a:spcBef>
              <a:buSzPts val="2400"/>
            </a:pPr>
            <a:r>
              <a:rPr lang="en-US" sz="2400">
                <a:latin typeface="Open Sans"/>
                <a:ea typeface="Open Sans"/>
                <a:cs typeface="Open Sans"/>
                <a:sym typeface="Open Sans"/>
              </a:rPr>
              <a:t>Topics include, but are not limited to: </a:t>
            </a:r>
            <a:endParaRPr sz="2400">
              <a:latin typeface="Open Sans"/>
              <a:ea typeface="Open Sans"/>
              <a:cs typeface="Open Sans"/>
              <a:sym typeface="Open Sans"/>
            </a:endParaRPr>
          </a:p>
          <a:p>
            <a:pPr>
              <a:spcBef>
                <a:spcPts val="1200"/>
              </a:spcBef>
              <a:buSzPts val="2400"/>
            </a:pPr>
            <a:endParaRPr sz="2400">
              <a:latin typeface="Open Sans"/>
              <a:ea typeface="Open Sans"/>
              <a:cs typeface="Open Sans"/>
              <a:sym typeface="Open Sans"/>
            </a:endParaRPr>
          </a:p>
          <a:p>
            <a:pPr marL="457171" indent="-380976">
              <a:spcBef>
                <a:spcPts val="1200"/>
              </a:spcBef>
              <a:buSzPts val="2400"/>
              <a:buFont typeface="Open Sans"/>
              <a:buChar char="●"/>
            </a:pPr>
            <a:r>
              <a:rPr lang="en-US" sz="2400">
                <a:latin typeface="Open Sans"/>
                <a:ea typeface="Open Sans"/>
                <a:cs typeface="Open Sans"/>
                <a:sym typeface="Open Sans"/>
              </a:rPr>
              <a:t>Architectures, frameworks, and technologies for science gateways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Science gateways sustaining productive, collaborative communities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Support for scalability and data-driven methods in science gateways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Improving the reproducibility of science in science gateways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Science gateway usability, portals, workflows, and tools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Software engineering approaches for scientific work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Aspects of science gateways, such as security and stability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AI and ML for science gateways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Social research on science gateways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Science gateways curriculum impact</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Use cases and lessons learned from science gateways </a:t>
            </a:r>
            <a:endParaRPr sz="2400">
              <a:latin typeface="Open Sans"/>
              <a:ea typeface="Open Sans"/>
              <a:cs typeface="Open Sans"/>
              <a:sym typeface="Open Sans"/>
            </a:endParaRPr>
          </a:p>
          <a:p>
            <a:pPr marL="457171" indent="-380976">
              <a:buSzPts val="2400"/>
              <a:buFont typeface="Open Sans"/>
              <a:buChar char="●"/>
            </a:pPr>
            <a:r>
              <a:rPr lang="en-US" sz="2400">
                <a:latin typeface="Open Sans"/>
                <a:ea typeface="Open Sans"/>
                <a:cs typeface="Open Sans"/>
                <a:sym typeface="Open Sans"/>
              </a:rPr>
              <a:t>Interconnection of domain and technology</a:t>
            </a:r>
            <a:endParaRPr sz="2400">
              <a:latin typeface="Open Sans"/>
              <a:ea typeface="Open Sans"/>
              <a:cs typeface="Open Sans"/>
              <a:sym typeface="Open Sans"/>
            </a:endParaRPr>
          </a:p>
        </p:txBody>
      </p:sp>
      <p:sp>
        <p:nvSpPr>
          <p:cNvPr id="87" name="Google Shape;87;p1"/>
          <p:cNvSpPr/>
          <p:nvPr/>
        </p:nvSpPr>
        <p:spPr>
          <a:xfrm>
            <a:off x="0" y="0"/>
            <a:ext cx="32918400" cy="1786800"/>
          </a:xfrm>
          <a:prstGeom prst="rect">
            <a:avLst/>
          </a:prstGeom>
          <a:no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914343">
              <a:buSzPts val="5500"/>
            </a:pPr>
            <a:endParaRPr sz="5500">
              <a:solidFill>
                <a:schemeClr val="lt1"/>
              </a:solidFill>
              <a:latin typeface="Calibri"/>
              <a:ea typeface="Calibri"/>
              <a:cs typeface="Calibri"/>
              <a:sym typeface="Calibri"/>
            </a:endParaRPr>
          </a:p>
        </p:txBody>
      </p:sp>
      <p:sp>
        <p:nvSpPr>
          <p:cNvPr id="89" name="Google Shape;89;p1"/>
          <p:cNvSpPr/>
          <p:nvPr/>
        </p:nvSpPr>
        <p:spPr>
          <a:xfrm>
            <a:off x="290920" y="2216996"/>
            <a:ext cx="7315200" cy="640200"/>
          </a:xfrm>
          <a:prstGeom prst="rect">
            <a:avLst/>
          </a:prstGeom>
          <a:solidFill>
            <a:srgbClr val="4682B4"/>
          </a:solidFill>
          <a:ln>
            <a:noFill/>
          </a:ln>
        </p:spPr>
        <p:txBody>
          <a:bodyPr spcFirstLastPara="1" wrap="square" lIns="91425" tIns="45700" rIns="91425" bIns="45700" anchor="ctr" anchorCtr="0">
            <a:noAutofit/>
          </a:bodyPr>
          <a:lstStyle/>
          <a:p>
            <a:pPr>
              <a:buSzPts val="4000"/>
            </a:pPr>
            <a:r>
              <a:rPr lang="en-US" sz="4000" b="1" dirty="0">
                <a:solidFill>
                  <a:schemeClr val="lt1"/>
                </a:solidFill>
                <a:latin typeface="Calibri"/>
                <a:ea typeface="Calibri"/>
                <a:cs typeface="Calibri"/>
                <a:sym typeface="Calibri"/>
              </a:rPr>
              <a:t>Abstract</a:t>
            </a:r>
            <a:endParaRPr dirty="0"/>
          </a:p>
        </p:txBody>
      </p:sp>
      <p:sp>
        <p:nvSpPr>
          <p:cNvPr id="90" name="Google Shape;90;p1"/>
          <p:cNvSpPr/>
          <p:nvPr/>
        </p:nvSpPr>
        <p:spPr>
          <a:xfrm>
            <a:off x="290945" y="11697340"/>
            <a:ext cx="7315200" cy="640200"/>
          </a:xfrm>
          <a:prstGeom prst="rect">
            <a:avLst/>
          </a:prstGeom>
          <a:solidFill>
            <a:srgbClr val="4682B4"/>
          </a:solidFill>
          <a:ln>
            <a:noFill/>
          </a:ln>
        </p:spPr>
        <p:txBody>
          <a:bodyPr spcFirstLastPara="1" wrap="square" lIns="91425" tIns="45700" rIns="91425" bIns="45700" anchor="ctr" anchorCtr="0">
            <a:noAutofit/>
          </a:bodyPr>
          <a:lstStyle/>
          <a:p>
            <a:pPr>
              <a:buSzPts val="4000"/>
            </a:pPr>
            <a:r>
              <a:rPr lang="en-US" sz="4000" b="1">
                <a:solidFill>
                  <a:schemeClr val="lt1"/>
                </a:solidFill>
                <a:latin typeface="Calibri"/>
                <a:ea typeface="Calibri"/>
                <a:cs typeface="Calibri"/>
                <a:sym typeface="Calibri"/>
              </a:rPr>
              <a:t>Goals </a:t>
            </a:r>
            <a:endParaRPr/>
          </a:p>
        </p:txBody>
      </p:sp>
      <p:sp>
        <p:nvSpPr>
          <p:cNvPr id="91" name="Google Shape;91;p1"/>
          <p:cNvSpPr/>
          <p:nvPr/>
        </p:nvSpPr>
        <p:spPr>
          <a:xfrm>
            <a:off x="8631380" y="2132948"/>
            <a:ext cx="7315200" cy="640080"/>
          </a:xfrm>
          <a:prstGeom prst="rect">
            <a:avLst/>
          </a:prstGeom>
          <a:solidFill>
            <a:srgbClr val="4682B4"/>
          </a:solidFill>
          <a:ln>
            <a:noFill/>
          </a:ln>
        </p:spPr>
        <p:txBody>
          <a:bodyPr spcFirstLastPara="1" wrap="square" lIns="91425" tIns="45700" rIns="91425" bIns="45700" anchor="ctr" anchorCtr="0">
            <a:noAutofit/>
          </a:bodyPr>
          <a:lstStyle/>
          <a:p>
            <a:pPr>
              <a:buSzPts val="4000"/>
            </a:pPr>
            <a:r>
              <a:rPr lang="en-US" sz="4000" b="1" dirty="0">
                <a:solidFill>
                  <a:schemeClr val="lt1"/>
                </a:solidFill>
                <a:latin typeface="Calibri"/>
                <a:ea typeface="Calibri"/>
                <a:cs typeface="Calibri"/>
                <a:sym typeface="Calibri"/>
              </a:rPr>
              <a:t>Research Question</a:t>
            </a:r>
            <a:endParaRPr dirty="0"/>
          </a:p>
        </p:txBody>
      </p:sp>
      <p:sp>
        <p:nvSpPr>
          <p:cNvPr id="92" name="Google Shape;92;p1"/>
          <p:cNvSpPr/>
          <p:nvPr/>
        </p:nvSpPr>
        <p:spPr>
          <a:xfrm>
            <a:off x="8631380" y="11379758"/>
            <a:ext cx="7315200" cy="640080"/>
          </a:xfrm>
          <a:prstGeom prst="rect">
            <a:avLst/>
          </a:prstGeom>
          <a:solidFill>
            <a:srgbClr val="4682B4"/>
          </a:solidFill>
          <a:ln>
            <a:noFill/>
          </a:ln>
        </p:spPr>
        <p:txBody>
          <a:bodyPr spcFirstLastPara="1" wrap="square" lIns="91425" tIns="45700" rIns="91425" bIns="45700" anchor="ctr" anchorCtr="0">
            <a:noAutofit/>
          </a:bodyPr>
          <a:lstStyle/>
          <a:p>
            <a:pPr>
              <a:buSzPts val="4000"/>
            </a:pPr>
            <a:r>
              <a:rPr lang="en-US" sz="4000" b="1" dirty="0">
                <a:solidFill>
                  <a:schemeClr val="lt1"/>
                </a:solidFill>
                <a:latin typeface="Calibri"/>
                <a:ea typeface="Calibri"/>
                <a:cs typeface="Calibri"/>
                <a:sym typeface="Calibri"/>
              </a:rPr>
              <a:t>Resource Needs/List</a:t>
            </a:r>
            <a:endParaRPr dirty="0"/>
          </a:p>
        </p:txBody>
      </p:sp>
      <p:sp>
        <p:nvSpPr>
          <p:cNvPr id="93" name="Google Shape;93;p1"/>
          <p:cNvSpPr/>
          <p:nvPr/>
        </p:nvSpPr>
        <p:spPr>
          <a:xfrm>
            <a:off x="16971815" y="2145573"/>
            <a:ext cx="15270480" cy="640080"/>
          </a:xfrm>
          <a:prstGeom prst="rect">
            <a:avLst/>
          </a:prstGeom>
          <a:solidFill>
            <a:srgbClr val="4682B4"/>
          </a:solidFill>
          <a:ln>
            <a:noFill/>
          </a:ln>
        </p:spPr>
        <p:txBody>
          <a:bodyPr spcFirstLastPara="1" wrap="square" lIns="91425" tIns="45700" rIns="91425" bIns="45700" anchor="ctr" anchorCtr="0">
            <a:noAutofit/>
          </a:bodyPr>
          <a:lstStyle/>
          <a:p>
            <a:pPr>
              <a:buSzPts val="4000"/>
            </a:pPr>
            <a:r>
              <a:rPr lang="en-US" sz="4000" b="1">
                <a:solidFill>
                  <a:schemeClr val="lt1"/>
                </a:solidFill>
                <a:latin typeface="Calibri"/>
                <a:ea typeface="Calibri"/>
                <a:cs typeface="Calibri"/>
                <a:sym typeface="Calibri"/>
              </a:rPr>
              <a:t>Methodology</a:t>
            </a:r>
            <a:endParaRPr/>
          </a:p>
        </p:txBody>
      </p:sp>
      <p:sp>
        <p:nvSpPr>
          <p:cNvPr id="94" name="Google Shape;94;p1"/>
          <p:cNvSpPr/>
          <p:nvPr/>
        </p:nvSpPr>
        <p:spPr>
          <a:xfrm>
            <a:off x="16971815" y="10972800"/>
            <a:ext cx="7315200" cy="457200"/>
          </a:xfrm>
          <a:prstGeom prst="rect">
            <a:avLst/>
          </a:prstGeom>
          <a:solidFill>
            <a:srgbClr val="4682B4"/>
          </a:solidFill>
          <a:ln>
            <a:noFill/>
          </a:ln>
        </p:spPr>
        <p:txBody>
          <a:bodyPr spcFirstLastPara="1" wrap="square" lIns="91425" tIns="45700" rIns="91425" bIns="45700" anchor="ctr" anchorCtr="0">
            <a:noAutofit/>
          </a:bodyPr>
          <a:lstStyle/>
          <a:p>
            <a:pPr>
              <a:buSzPts val="3200"/>
            </a:pPr>
            <a:r>
              <a:rPr lang="en-US" sz="3200" b="1" dirty="0">
                <a:solidFill>
                  <a:schemeClr val="lt1"/>
                </a:solidFill>
                <a:latin typeface="Calibri"/>
                <a:ea typeface="Calibri"/>
                <a:cs typeface="Calibri"/>
                <a:sym typeface="Calibri"/>
              </a:rPr>
              <a:t>Diagram</a:t>
            </a:r>
            <a:endParaRPr dirty="0"/>
          </a:p>
        </p:txBody>
      </p:sp>
      <p:sp>
        <p:nvSpPr>
          <p:cNvPr id="95" name="Google Shape;95;p1"/>
          <p:cNvSpPr/>
          <p:nvPr/>
        </p:nvSpPr>
        <p:spPr>
          <a:xfrm>
            <a:off x="16952420" y="15627240"/>
            <a:ext cx="7315200" cy="457200"/>
          </a:xfrm>
          <a:prstGeom prst="rect">
            <a:avLst/>
          </a:prstGeom>
          <a:solidFill>
            <a:srgbClr val="4682B4"/>
          </a:solidFill>
          <a:ln>
            <a:noFill/>
          </a:ln>
        </p:spPr>
        <p:txBody>
          <a:bodyPr spcFirstLastPara="1" wrap="square" lIns="91425" tIns="45700" rIns="91425" bIns="45700" anchor="ctr" anchorCtr="0">
            <a:noAutofit/>
          </a:bodyPr>
          <a:lstStyle/>
          <a:p>
            <a:pPr>
              <a:buSzPts val="3200"/>
            </a:pPr>
            <a:r>
              <a:rPr lang="en-US" sz="3200" b="1" dirty="0">
                <a:solidFill>
                  <a:schemeClr val="lt1"/>
                </a:solidFill>
                <a:latin typeface="Calibri"/>
                <a:ea typeface="Calibri"/>
                <a:cs typeface="Calibri"/>
                <a:sym typeface="Calibri"/>
              </a:rPr>
              <a:t>Results</a:t>
            </a:r>
            <a:endParaRPr dirty="0"/>
          </a:p>
        </p:txBody>
      </p:sp>
      <p:sp>
        <p:nvSpPr>
          <p:cNvPr id="96" name="Google Shape;96;p1"/>
          <p:cNvSpPr/>
          <p:nvPr/>
        </p:nvSpPr>
        <p:spPr>
          <a:xfrm>
            <a:off x="24904646" y="2963023"/>
            <a:ext cx="7315200" cy="457200"/>
          </a:xfrm>
          <a:prstGeom prst="rect">
            <a:avLst/>
          </a:prstGeom>
          <a:solidFill>
            <a:srgbClr val="4682B4"/>
          </a:solidFill>
          <a:ln>
            <a:noFill/>
          </a:ln>
        </p:spPr>
        <p:txBody>
          <a:bodyPr spcFirstLastPara="1" wrap="square" lIns="91425" tIns="45700" rIns="91425" bIns="45700" anchor="ctr" anchorCtr="0">
            <a:noAutofit/>
          </a:bodyPr>
          <a:lstStyle/>
          <a:p>
            <a:pPr>
              <a:buSzPts val="3200"/>
            </a:pPr>
            <a:r>
              <a:rPr lang="en-US" sz="3200" b="1" dirty="0">
                <a:solidFill>
                  <a:schemeClr val="lt1"/>
                </a:solidFill>
                <a:latin typeface="Calibri"/>
                <a:ea typeface="Calibri"/>
                <a:cs typeface="Calibri"/>
                <a:sym typeface="Calibri"/>
              </a:rPr>
              <a:t>Possible Expansions</a:t>
            </a:r>
            <a:endParaRPr dirty="0"/>
          </a:p>
        </p:txBody>
      </p:sp>
      <p:sp>
        <p:nvSpPr>
          <p:cNvPr id="97" name="Google Shape;97;p1"/>
          <p:cNvSpPr txBox="1"/>
          <p:nvPr/>
        </p:nvSpPr>
        <p:spPr>
          <a:xfrm>
            <a:off x="290945" y="12324638"/>
            <a:ext cx="7315200" cy="7632818"/>
          </a:xfrm>
          <a:prstGeom prst="rect">
            <a:avLst/>
          </a:prstGeom>
          <a:noFill/>
          <a:ln>
            <a:noFill/>
          </a:ln>
        </p:spPr>
        <p:txBody>
          <a:bodyPr spcFirstLastPara="1" wrap="square" lIns="91425" tIns="45700" rIns="91425" bIns="45700" anchor="t" anchorCtr="0">
            <a:spAutoFit/>
          </a:bodyPr>
          <a:lstStyle/>
          <a:p>
            <a:pPr>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a:p>
            <a:pPr>
              <a:spcBef>
                <a:spcPts val="1200"/>
              </a:spcBef>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2400">
              <a:solidFill>
                <a:schemeClr val="dk1"/>
              </a:solidFill>
              <a:latin typeface="Calibri"/>
              <a:ea typeface="Calibri"/>
              <a:cs typeface="Calibri"/>
              <a:sym typeface="Calibri"/>
            </a:endParaRPr>
          </a:p>
        </p:txBody>
      </p:sp>
      <p:sp>
        <p:nvSpPr>
          <p:cNvPr id="98" name="Google Shape;98;p1"/>
          <p:cNvSpPr txBox="1"/>
          <p:nvPr/>
        </p:nvSpPr>
        <p:spPr>
          <a:xfrm>
            <a:off x="8631380" y="2785653"/>
            <a:ext cx="7315200" cy="7632818"/>
          </a:xfrm>
          <a:prstGeom prst="rect">
            <a:avLst/>
          </a:prstGeom>
          <a:noFill/>
          <a:ln>
            <a:noFill/>
          </a:ln>
        </p:spPr>
        <p:txBody>
          <a:bodyPr spcFirstLastPara="1" wrap="square" lIns="91425" tIns="45700" rIns="91425" bIns="45700" anchor="t" anchorCtr="0">
            <a:spAutoFit/>
          </a:bodyPr>
          <a:lstStyle/>
          <a:p>
            <a:pPr>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a:p>
            <a:pPr>
              <a:spcBef>
                <a:spcPts val="1200"/>
              </a:spcBef>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2400">
              <a:solidFill>
                <a:schemeClr val="dk1"/>
              </a:solidFill>
              <a:latin typeface="Calibri"/>
              <a:ea typeface="Calibri"/>
              <a:cs typeface="Calibri"/>
              <a:sym typeface="Calibri"/>
            </a:endParaRPr>
          </a:p>
        </p:txBody>
      </p:sp>
      <p:sp>
        <p:nvSpPr>
          <p:cNvPr id="99" name="Google Shape;99;p1"/>
          <p:cNvSpPr txBox="1"/>
          <p:nvPr/>
        </p:nvSpPr>
        <p:spPr>
          <a:xfrm>
            <a:off x="8631380" y="12019838"/>
            <a:ext cx="7315200" cy="7632818"/>
          </a:xfrm>
          <a:prstGeom prst="rect">
            <a:avLst/>
          </a:prstGeom>
          <a:noFill/>
          <a:ln>
            <a:noFill/>
          </a:ln>
        </p:spPr>
        <p:txBody>
          <a:bodyPr spcFirstLastPara="1" wrap="square" lIns="91425" tIns="45700" rIns="91425" bIns="45700" anchor="t" anchorCtr="0">
            <a:spAutoFit/>
          </a:bodyPr>
          <a:lstStyle/>
          <a:p>
            <a:pPr>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a:p>
            <a:pPr>
              <a:spcBef>
                <a:spcPts val="1200"/>
              </a:spcBef>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sz="2400">
              <a:solidFill>
                <a:schemeClr val="dk1"/>
              </a:solidFill>
              <a:latin typeface="Calibri"/>
              <a:ea typeface="Calibri"/>
              <a:cs typeface="Calibri"/>
              <a:sym typeface="Calibri"/>
            </a:endParaRPr>
          </a:p>
        </p:txBody>
      </p:sp>
      <p:sp>
        <p:nvSpPr>
          <p:cNvPr id="100" name="Google Shape;100;p1"/>
          <p:cNvSpPr txBox="1"/>
          <p:nvPr/>
        </p:nvSpPr>
        <p:spPr>
          <a:xfrm>
            <a:off x="16952420" y="16104626"/>
            <a:ext cx="7315200" cy="3785611"/>
          </a:xfrm>
          <a:prstGeom prst="rect">
            <a:avLst/>
          </a:prstGeom>
          <a:noFill/>
          <a:ln>
            <a:noFill/>
          </a:ln>
        </p:spPr>
        <p:txBody>
          <a:bodyPr spcFirstLastPara="1" wrap="square" lIns="91425" tIns="45700" rIns="91425" bIns="45700" anchor="t" anchorCtr="0">
            <a:spAutoFit/>
          </a:bodyPr>
          <a:lstStyle/>
          <a:p>
            <a:pPr>
              <a:buSzPts val="2400"/>
            </a:pPr>
            <a:r>
              <a:rPr lang="en-US" sz="2400">
                <a:latin typeface="Open Sans"/>
                <a:ea typeface="Open Sans"/>
                <a:cs typeface="Open Sans"/>
                <a:sym typeface="Open Sans"/>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a:t>
            </a:r>
            <a:endParaRPr/>
          </a:p>
        </p:txBody>
      </p:sp>
      <p:sp>
        <p:nvSpPr>
          <p:cNvPr id="101" name="Google Shape;101;p1"/>
          <p:cNvSpPr txBox="1"/>
          <p:nvPr/>
        </p:nvSpPr>
        <p:spPr>
          <a:xfrm>
            <a:off x="24885251" y="3572623"/>
            <a:ext cx="7315200" cy="3785611"/>
          </a:xfrm>
          <a:prstGeom prst="rect">
            <a:avLst/>
          </a:prstGeom>
          <a:noFill/>
          <a:ln>
            <a:noFill/>
          </a:ln>
        </p:spPr>
        <p:txBody>
          <a:bodyPr spcFirstLastPara="1" wrap="square" lIns="91425" tIns="45700" rIns="91425" bIns="45700" anchor="t" anchorCtr="0">
            <a:spAutoFit/>
          </a:bodyPr>
          <a:lstStyle/>
          <a:p>
            <a:pPr>
              <a:buSzPts val="2400"/>
            </a:pPr>
            <a:r>
              <a:rPr lang="en-US" sz="2400" dirty="0">
                <a:latin typeface="Open Sans"/>
                <a:ea typeface="Open Sans"/>
                <a:cs typeface="Open Sans"/>
                <a:sym typeface="Open Sans"/>
              </a:rPr>
              <a:t>Lorem ipsum dolor sit </a:t>
            </a:r>
            <a:r>
              <a:rPr lang="en-US" sz="2400" dirty="0" err="1">
                <a:latin typeface="Open Sans"/>
                <a:ea typeface="Open Sans"/>
                <a:cs typeface="Open Sans"/>
                <a:sym typeface="Open Sans"/>
              </a:rPr>
              <a:t>amet</a:t>
            </a:r>
            <a:r>
              <a:rPr lang="en-US" sz="2400" dirty="0">
                <a:latin typeface="Open Sans"/>
                <a:ea typeface="Open Sans"/>
                <a:cs typeface="Open Sans"/>
                <a:sym typeface="Open Sans"/>
              </a:rPr>
              <a:t>, </a:t>
            </a:r>
            <a:r>
              <a:rPr lang="en-US" sz="2400" dirty="0" err="1">
                <a:latin typeface="Open Sans"/>
                <a:ea typeface="Open Sans"/>
                <a:cs typeface="Open Sans"/>
                <a:sym typeface="Open Sans"/>
              </a:rPr>
              <a:t>consectetur</a:t>
            </a:r>
            <a:r>
              <a:rPr lang="en-US" sz="2400" dirty="0">
                <a:latin typeface="Open Sans"/>
                <a:ea typeface="Open Sans"/>
                <a:cs typeface="Open Sans"/>
                <a:sym typeface="Open Sans"/>
              </a:rPr>
              <a:t> </a:t>
            </a:r>
            <a:r>
              <a:rPr lang="en-US" sz="2400" dirty="0" err="1">
                <a:latin typeface="Open Sans"/>
                <a:ea typeface="Open Sans"/>
                <a:cs typeface="Open Sans"/>
                <a:sym typeface="Open Sans"/>
              </a:rPr>
              <a:t>adipiscing</a:t>
            </a:r>
            <a:r>
              <a:rPr lang="en-US" sz="2400" dirty="0">
                <a:latin typeface="Open Sans"/>
                <a:ea typeface="Open Sans"/>
                <a:cs typeface="Open Sans"/>
                <a:sym typeface="Open Sans"/>
              </a:rPr>
              <a:t> </a:t>
            </a:r>
            <a:r>
              <a:rPr lang="en-US" sz="2400" dirty="0" err="1">
                <a:latin typeface="Open Sans"/>
                <a:ea typeface="Open Sans"/>
                <a:cs typeface="Open Sans"/>
                <a:sym typeface="Open Sans"/>
              </a:rPr>
              <a:t>elit</a:t>
            </a:r>
            <a:r>
              <a:rPr lang="en-US" sz="2400" dirty="0">
                <a:latin typeface="Open Sans"/>
                <a:ea typeface="Open Sans"/>
                <a:cs typeface="Open Sans"/>
                <a:sym typeface="Open Sans"/>
              </a:rPr>
              <a:t>, sed do </a:t>
            </a:r>
            <a:r>
              <a:rPr lang="en-US" sz="2400" dirty="0" err="1">
                <a:latin typeface="Open Sans"/>
                <a:ea typeface="Open Sans"/>
                <a:cs typeface="Open Sans"/>
                <a:sym typeface="Open Sans"/>
              </a:rPr>
              <a:t>eiusmod</a:t>
            </a:r>
            <a:r>
              <a:rPr lang="en-US" sz="2400" dirty="0">
                <a:latin typeface="Open Sans"/>
                <a:ea typeface="Open Sans"/>
                <a:cs typeface="Open Sans"/>
                <a:sym typeface="Open Sans"/>
              </a:rPr>
              <a:t> </a:t>
            </a:r>
            <a:r>
              <a:rPr lang="en-US" sz="2400" dirty="0" err="1">
                <a:latin typeface="Open Sans"/>
                <a:ea typeface="Open Sans"/>
                <a:cs typeface="Open Sans"/>
                <a:sym typeface="Open Sans"/>
              </a:rPr>
              <a:t>tempor</a:t>
            </a:r>
            <a:r>
              <a:rPr lang="en-US" sz="2400" dirty="0">
                <a:latin typeface="Open Sans"/>
                <a:ea typeface="Open Sans"/>
                <a:cs typeface="Open Sans"/>
                <a:sym typeface="Open Sans"/>
              </a:rPr>
              <a:t> </a:t>
            </a:r>
            <a:r>
              <a:rPr lang="en-US" sz="2400" dirty="0" err="1">
                <a:latin typeface="Open Sans"/>
                <a:ea typeface="Open Sans"/>
                <a:cs typeface="Open Sans"/>
                <a:sym typeface="Open Sans"/>
              </a:rPr>
              <a:t>incididunt</a:t>
            </a:r>
            <a:r>
              <a:rPr lang="en-US" sz="2400" dirty="0">
                <a:latin typeface="Open Sans"/>
                <a:ea typeface="Open Sans"/>
                <a:cs typeface="Open Sans"/>
                <a:sym typeface="Open Sans"/>
              </a:rPr>
              <a:t> </a:t>
            </a:r>
            <a:r>
              <a:rPr lang="en-US" sz="2400" dirty="0" err="1">
                <a:latin typeface="Open Sans"/>
                <a:ea typeface="Open Sans"/>
                <a:cs typeface="Open Sans"/>
                <a:sym typeface="Open Sans"/>
              </a:rPr>
              <a:t>ut</a:t>
            </a:r>
            <a:r>
              <a:rPr lang="en-US" sz="2400" dirty="0">
                <a:latin typeface="Open Sans"/>
                <a:ea typeface="Open Sans"/>
                <a:cs typeface="Open Sans"/>
                <a:sym typeface="Open Sans"/>
              </a:rPr>
              <a:t> labore et dolore magna </a:t>
            </a:r>
            <a:r>
              <a:rPr lang="en-US" sz="2400" dirty="0" err="1">
                <a:latin typeface="Open Sans"/>
                <a:ea typeface="Open Sans"/>
                <a:cs typeface="Open Sans"/>
                <a:sym typeface="Open Sans"/>
              </a:rPr>
              <a:t>aliqua</a:t>
            </a:r>
            <a:r>
              <a:rPr lang="en-US" sz="2400" dirty="0">
                <a:latin typeface="Open Sans"/>
                <a:ea typeface="Open Sans"/>
                <a:cs typeface="Open Sans"/>
                <a:sym typeface="Open Sans"/>
              </a:rPr>
              <a:t>. Ut </a:t>
            </a:r>
            <a:r>
              <a:rPr lang="en-US" sz="2400" dirty="0" err="1">
                <a:latin typeface="Open Sans"/>
                <a:ea typeface="Open Sans"/>
                <a:cs typeface="Open Sans"/>
                <a:sym typeface="Open Sans"/>
              </a:rPr>
              <a:t>enim</a:t>
            </a:r>
            <a:r>
              <a:rPr lang="en-US" sz="2400" dirty="0">
                <a:latin typeface="Open Sans"/>
                <a:ea typeface="Open Sans"/>
                <a:cs typeface="Open Sans"/>
                <a:sym typeface="Open Sans"/>
              </a:rPr>
              <a:t> ad minim </a:t>
            </a:r>
            <a:r>
              <a:rPr lang="en-US" sz="2400" dirty="0" err="1">
                <a:latin typeface="Open Sans"/>
                <a:ea typeface="Open Sans"/>
                <a:cs typeface="Open Sans"/>
                <a:sym typeface="Open Sans"/>
              </a:rPr>
              <a:t>veniam</a:t>
            </a:r>
            <a:r>
              <a:rPr lang="en-US" sz="2400" dirty="0">
                <a:latin typeface="Open Sans"/>
                <a:ea typeface="Open Sans"/>
                <a:cs typeface="Open Sans"/>
                <a:sym typeface="Open Sans"/>
              </a:rPr>
              <a:t>, quis </a:t>
            </a:r>
            <a:r>
              <a:rPr lang="en-US" sz="2400" dirty="0" err="1">
                <a:latin typeface="Open Sans"/>
                <a:ea typeface="Open Sans"/>
                <a:cs typeface="Open Sans"/>
                <a:sym typeface="Open Sans"/>
              </a:rPr>
              <a:t>nostrud</a:t>
            </a:r>
            <a:r>
              <a:rPr lang="en-US" sz="2400" dirty="0">
                <a:latin typeface="Open Sans"/>
                <a:ea typeface="Open Sans"/>
                <a:cs typeface="Open Sans"/>
                <a:sym typeface="Open Sans"/>
              </a:rPr>
              <a:t> exercitation </a:t>
            </a:r>
            <a:r>
              <a:rPr lang="en-US" sz="2400" dirty="0" err="1">
                <a:latin typeface="Open Sans"/>
                <a:ea typeface="Open Sans"/>
                <a:cs typeface="Open Sans"/>
                <a:sym typeface="Open Sans"/>
              </a:rPr>
              <a:t>ullamco</a:t>
            </a:r>
            <a:r>
              <a:rPr lang="en-US" sz="2400" dirty="0">
                <a:latin typeface="Open Sans"/>
                <a:ea typeface="Open Sans"/>
                <a:cs typeface="Open Sans"/>
                <a:sym typeface="Open Sans"/>
              </a:rPr>
              <a:t> </a:t>
            </a:r>
            <a:r>
              <a:rPr lang="en-US" sz="2400" dirty="0" err="1">
                <a:latin typeface="Open Sans"/>
                <a:ea typeface="Open Sans"/>
                <a:cs typeface="Open Sans"/>
                <a:sym typeface="Open Sans"/>
              </a:rPr>
              <a:t>laboris</a:t>
            </a:r>
            <a:r>
              <a:rPr lang="en-US" sz="2400" dirty="0">
                <a:latin typeface="Open Sans"/>
                <a:ea typeface="Open Sans"/>
                <a:cs typeface="Open Sans"/>
                <a:sym typeface="Open Sans"/>
              </a:rPr>
              <a:t> nisi </a:t>
            </a:r>
            <a:r>
              <a:rPr lang="en-US" sz="2400" dirty="0" err="1">
                <a:latin typeface="Open Sans"/>
                <a:ea typeface="Open Sans"/>
                <a:cs typeface="Open Sans"/>
                <a:sym typeface="Open Sans"/>
              </a:rPr>
              <a:t>ut</a:t>
            </a:r>
            <a:r>
              <a:rPr lang="en-US" sz="2400" dirty="0">
                <a:latin typeface="Open Sans"/>
                <a:ea typeface="Open Sans"/>
                <a:cs typeface="Open Sans"/>
                <a:sym typeface="Open Sans"/>
              </a:rPr>
              <a:t> </a:t>
            </a:r>
            <a:r>
              <a:rPr lang="en-US" sz="2400" dirty="0" err="1">
                <a:latin typeface="Open Sans"/>
                <a:ea typeface="Open Sans"/>
                <a:cs typeface="Open Sans"/>
                <a:sym typeface="Open Sans"/>
              </a:rPr>
              <a:t>aliquip</a:t>
            </a:r>
            <a:r>
              <a:rPr lang="en-US" sz="2400" dirty="0">
                <a:latin typeface="Open Sans"/>
                <a:ea typeface="Open Sans"/>
                <a:cs typeface="Open Sans"/>
                <a:sym typeface="Open Sans"/>
              </a:rPr>
              <a:t> ex </a:t>
            </a:r>
            <a:r>
              <a:rPr lang="en-US" sz="2400" dirty="0" err="1">
                <a:latin typeface="Open Sans"/>
                <a:ea typeface="Open Sans"/>
                <a:cs typeface="Open Sans"/>
                <a:sym typeface="Open Sans"/>
              </a:rPr>
              <a:t>ea</a:t>
            </a:r>
            <a:r>
              <a:rPr lang="en-US" sz="2400" dirty="0">
                <a:latin typeface="Open Sans"/>
                <a:ea typeface="Open Sans"/>
                <a:cs typeface="Open Sans"/>
                <a:sym typeface="Open Sans"/>
              </a:rPr>
              <a:t> </a:t>
            </a:r>
            <a:r>
              <a:rPr lang="en-US" sz="2400" dirty="0" err="1">
                <a:latin typeface="Open Sans"/>
                <a:ea typeface="Open Sans"/>
                <a:cs typeface="Open Sans"/>
                <a:sym typeface="Open Sans"/>
              </a:rPr>
              <a:t>commodo</a:t>
            </a:r>
            <a:r>
              <a:rPr lang="en-US" sz="2400" dirty="0">
                <a:latin typeface="Open Sans"/>
                <a:ea typeface="Open Sans"/>
                <a:cs typeface="Open Sans"/>
                <a:sym typeface="Open Sans"/>
              </a:rPr>
              <a:t> </a:t>
            </a:r>
            <a:r>
              <a:rPr lang="en-US" sz="2400" dirty="0" err="1">
                <a:latin typeface="Open Sans"/>
                <a:ea typeface="Open Sans"/>
                <a:cs typeface="Open Sans"/>
                <a:sym typeface="Open Sans"/>
              </a:rPr>
              <a:t>consequat</a:t>
            </a:r>
            <a:r>
              <a:rPr lang="en-US" sz="2400" dirty="0">
                <a:latin typeface="Open Sans"/>
                <a:ea typeface="Open Sans"/>
                <a:cs typeface="Open Sans"/>
                <a:sym typeface="Open Sans"/>
              </a:rPr>
              <a:t>. Duis </a:t>
            </a:r>
            <a:r>
              <a:rPr lang="en-US" sz="2400" dirty="0" err="1">
                <a:latin typeface="Open Sans"/>
                <a:ea typeface="Open Sans"/>
                <a:cs typeface="Open Sans"/>
                <a:sym typeface="Open Sans"/>
              </a:rPr>
              <a:t>aute</a:t>
            </a:r>
            <a:r>
              <a:rPr lang="en-US" sz="2400" dirty="0">
                <a:latin typeface="Open Sans"/>
                <a:ea typeface="Open Sans"/>
                <a:cs typeface="Open Sans"/>
                <a:sym typeface="Open Sans"/>
              </a:rPr>
              <a:t> </a:t>
            </a:r>
            <a:r>
              <a:rPr lang="en-US" sz="2400" dirty="0" err="1">
                <a:latin typeface="Open Sans"/>
                <a:ea typeface="Open Sans"/>
                <a:cs typeface="Open Sans"/>
                <a:sym typeface="Open Sans"/>
              </a:rPr>
              <a:t>irure</a:t>
            </a:r>
            <a:r>
              <a:rPr lang="en-US" sz="2400" dirty="0">
                <a:latin typeface="Open Sans"/>
                <a:ea typeface="Open Sans"/>
                <a:cs typeface="Open Sans"/>
                <a:sym typeface="Open Sans"/>
              </a:rPr>
              <a:t> dolor in </a:t>
            </a:r>
            <a:r>
              <a:rPr lang="en-US" sz="2400" dirty="0" err="1">
                <a:latin typeface="Open Sans"/>
                <a:ea typeface="Open Sans"/>
                <a:cs typeface="Open Sans"/>
                <a:sym typeface="Open Sans"/>
              </a:rPr>
              <a:t>reprehenderit</a:t>
            </a:r>
            <a:r>
              <a:rPr lang="en-US" sz="2400" dirty="0">
                <a:latin typeface="Open Sans"/>
                <a:ea typeface="Open Sans"/>
                <a:cs typeface="Open Sans"/>
                <a:sym typeface="Open Sans"/>
              </a:rPr>
              <a:t> in </a:t>
            </a:r>
            <a:r>
              <a:rPr lang="en-US" sz="2400" dirty="0" err="1">
                <a:latin typeface="Open Sans"/>
                <a:ea typeface="Open Sans"/>
                <a:cs typeface="Open Sans"/>
                <a:sym typeface="Open Sans"/>
              </a:rPr>
              <a:t>voluptate</a:t>
            </a:r>
            <a:r>
              <a:rPr lang="en-US" sz="2400" dirty="0">
                <a:latin typeface="Open Sans"/>
                <a:ea typeface="Open Sans"/>
                <a:cs typeface="Open Sans"/>
                <a:sym typeface="Open Sans"/>
              </a:rPr>
              <a:t> </a:t>
            </a:r>
            <a:r>
              <a:rPr lang="en-US" sz="2400" dirty="0" err="1">
                <a:latin typeface="Open Sans"/>
                <a:ea typeface="Open Sans"/>
                <a:cs typeface="Open Sans"/>
                <a:sym typeface="Open Sans"/>
              </a:rPr>
              <a:t>velit</a:t>
            </a:r>
            <a:r>
              <a:rPr lang="en-US" sz="2400" dirty="0">
                <a:latin typeface="Open Sans"/>
                <a:ea typeface="Open Sans"/>
                <a:cs typeface="Open Sans"/>
                <a:sym typeface="Open Sans"/>
              </a:rPr>
              <a:t> esse </a:t>
            </a:r>
            <a:r>
              <a:rPr lang="en-US" sz="2400" dirty="0" err="1">
                <a:latin typeface="Open Sans"/>
                <a:ea typeface="Open Sans"/>
                <a:cs typeface="Open Sans"/>
                <a:sym typeface="Open Sans"/>
              </a:rPr>
              <a:t>cillum</a:t>
            </a:r>
            <a:r>
              <a:rPr lang="en-US" sz="2400" dirty="0">
                <a:latin typeface="Open Sans"/>
                <a:ea typeface="Open Sans"/>
                <a:cs typeface="Open Sans"/>
                <a:sym typeface="Open Sans"/>
              </a:rPr>
              <a:t> dolore </a:t>
            </a:r>
            <a:r>
              <a:rPr lang="en-US" sz="2400" dirty="0" err="1">
                <a:latin typeface="Open Sans"/>
                <a:ea typeface="Open Sans"/>
                <a:cs typeface="Open Sans"/>
                <a:sym typeface="Open Sans"/>
              </a:rPr>
              <a:t>eu</a:t>
            </a:r>
            <a:r>
              <a:rPr lang="en-US" sz="2400" dirty="0">
                <a:latin typeface="Open Sans"/>
                <a:ea typeface="Open Sans"/>
                <a:cs typeface="Open Sans"/>
                <a:sym typeface="Open Sans"/>
              </a:rPr>
              <a:t> </a:t>
            </a:r>
            <a:r>
              <a:rPr lang="en-US" sz="2400" dirty="0" err="1">
                <a:latin typeface="Open Sans"/>
                <a:ea typeface="Open Sans"/>
                <a:cs typeface="Open Sans"/>
                <a:sym typeface="Open Sans"/>
              </a:rPr>
              <a:t>fugiat</a:t>
            </a:r>
            <a:r>
              <a:rPr lang="en-US" sz="2400" dirty="0">
                <a:latin typeface="Open Sans"/>
                <a:ea typeface="Open Sans"/>
                <a:cs typeface="Open Sans"/>
                <a:sym typeface="Open Sans"/>
              </a:rPr>
              <a:t> </a:t>
            </a:r>
            <a:r>
              <a:rPr lang="en-US" sz="2400" dirty="0" err="1">
                <a:latin typeface="Open Sans"/>
                <a:ea typeface="Open Sans"/>
                <a:cs typeface="Open Sans"/>
                <a:sym typeface="Open Sans"/>
              </a:rPr>
              <a:t>nulla</a:t>
            </a:r>
            <a:r>
              <a:rPr lang="en-US" sz="2400" dirty="0">
                <a:latin typeface="Open Sans"/>
                <a:ea typeface="Open Sans"/>
                <a:cs typeface="Open Sans"/>
                <a:sym typeface="Open Sans"/>
              </a:rPr>
              <a:t> </a:t>
            </a:r>
            <a:r>
              <a:rPr lang="en-US" sz="2400" dirty="0" err="1">
                <a:latin typeface="Open Sans"/>
                <a:ea typeface="Open Sans"/>
                <a:cs typeface="Open Sans"/>
                <a:sym typeface="Open Sans"/>
              </a:rPr>
              <a:t>pariatur</a:t>
            </a:r>
            <a:r>
              <a:rPr lang="en-US" sz="2400" dirty="0">
                <a:latin typeface="Open Sans"/>
                <a:ea typeface="Open Sans"/>
                <a:cs typeface="Open Sans"/>
                <a:sym typeface="Open Sans"/>
              </a:rPr>
              <a:t>. </a:t>
            </a:r>
            <a:r>
              <a:rPr lang="en-US" sz="2400" dirty="0" err="1">
                <a:latin typeface="Open Sans"/>
                <a:ea typeface="Open Sans"/>
                <a:cs typeface="Open Sans"/>
                <a:sym typeface="Open Sans"/>
              </a:rPr>
              <a:t>Excepteur</a:t>
            </a:r>
            <a:r>
              <a:rPr lang="en-US" sz="2400" dirty="0">
                <a:latin typeface="Open Sans"/>
                <a:ea typeface="Open Sans"/>
                <a:cs typeface="Open Sans"/>
                <a:sym typeface="Open Sans"/>
              </a:rPr>
              <a:t> </a:t>
            </a:r>
            <a:r>
              <a:rPr lang="en-US" sz="2400" dirty="0" err="1">
                <a:latin typeface="Open Sans"/>
                <a:ea typeface="Open Sans"/>
                <a:cs typeface="Open Sans"/>
                <a:sym typeface="Open Sans"/>
              </a:rPr>
              <a:t>sint</a:t>
            </a:r>
            <a:r>
              <a:rPr lang="en-US" sz="2400" dirty="0">
                <a:latin typeface="Open Sans"/>
                <a:ea typeface="Open Sans"/>
                <a:cs typeface="Open Sans"/>
                <a:sym typeface="Open Sans"/>
              </a:rPr>
              <a:t> </a:t>
            </a:r>
            <a:r>
              <a:rPr lang="en-US" sz="2400" dirty="0" err="1">
                <a:latin typeface="Open Sans"/>
                <a:ea typeface="Open Sans"/>
                <a:cs typeface="Open Sans"/>
                <a:sym typeface="Open Sans"/>
              </a:rPr>
              <a:t>occaecat</a:t>
            </a:r>
            <a:r>
              <a:rPr lang="en-US" sz="2400" dirty="0">
                <a:latin typeface="Open Sans"/>
                <a:ea typeface="Open Sans"/>
                <a:cs typeface="Open Sans"/>
                <a:sym typeface="Open Sans"/>
              </a:rPr>
              <a:t> </a:t>
            </a:r>
            <a:r>
              <a:rPr lang="en-US" sz="2400" dirty="0" err="1">
                <a:latin typeface="Open Sans"/>
                <a:ea typeface="Open Sans"/>
                <a:cs typeface="Open Sans"/>
                <a:sym typeface="Open Sans"/>
              </a:rPr>
              <a:t>cupidatat</a:t>
            </a:r>
            <a:r>
              <a:rPr lang="en-US" sz="2400" dirty="0">
                <a:latin typeface="Open Sans"/>
                <a:ea typeface="Open Sans"/>
                <a:cs typeface="Open Sans"/>
                <a:sym typeface="Open Sans"/>
              </a:rPr>
              <a:t> non </a:t>
            </a:r>
            <a:r>
              <a:rPr lang="en-US" sz="2400" dirty="0" err="1">
                <a:latin typeface="Open Sans"/>
                <a:ea typeface="Open Sans"/>
                <a:cs typeface="Open Sans"/>
                <a:sym typeface="Open Sans"/>
              </a:rPr>
              <a:t>proident</a:t>
            </a:r>
            <a:r>
              <a:rPr lang="en-US" sz="2400" dirty="0">
                <a:latin typeface="Open Sans"/>
                <a:ea typeface="Open Sans"/>
                <a:cs typeface="Open Sans"/>
                <a:sym typeface="Open Sans"/>
              </a:rPr>
              <a:t>, sunt in culpa qui </a:t>
            </a:r>
            <a:r>
              <a:rPr lang="en-US" sz="2400" dirty="0" err="1">
                <a:latin typeface="Open Sans"/>
                <a:ea typeface="Open Sans"/>
                <a:cs typeface="Open Sans"/>
                <a:sym typeface="Open Sans"/>
              </a:rPr>
              <a:t>officia</a:t>
            </a:r>
            <a:r>
              <a:rPr lang="en-US" sz="2400" dirty="0">
                <a:latin typeface="Open Sans"/>
                <a:ea typeface="Open Sans"/>
                <a:cs typeface="Open Sans"/>
                <a:sym typeface="Open Sans"/>
              </a:rPr>
              <a:t> </a:t>
            </a:r>
            <a:r>
              <a:rPr lang="en-US" sz="2400" dirty="0" err="1">
                <a:latin typeface="Open Sans"/>
                <a:ea typeface="Open Sans"/>
                <a:cs typeface="Open Sans"/>
                <a:sym typeface="Open Sans"/>
              </a:rPr>
              <a:t>deserunt</a:t>
            </a:r>
            <a:r>
              <a:rPr lang="en-US" sz="2400" dirty="0">
                <a:latin typeface="Open Sans"/>
                <a:ea typeface="Open Sans"/>
                <a:cs typeface="Open Sans"/>
                <a:sym typeface="Open Sans"/>
              </a:rPr>
              <a:t> </a:t>
            </a:r>
            <a:r>
              <a:rPr lang="en-US" sz="2400" dirty="0" err="1">
                <a:latin typeface="Open Sans"/>
                <a:ea typeface="Open Sans"/>
                <a:cs typeface="Open Sans"/>
                <a:sym typeface="Open Sans"/>
              </a:rPr>
              <a:t>mollit</a:t>
            </a:r>
            <a:r>
              <a:rPr lang="en-US" sz="2400" dirty="0">
                <a:latin typeface="Open Sans"/>
                <a:ea typeface="Open Sans"/>
                <a:cs typeface="Open Sans"/>
                <a:sym typeface="Open Sans"/>
              </a:rPr>
              <a:t> </a:t>
            </a:r>
            <a:r>
              <a:rPr lang="en-US" sz="2400" dirty="0" err="1">
                <a:latin typeface="Open Sans"/>
                <a:ea typeface="Open Sans"/>
                <a:cs typeface="Open Sans"/>
                <a:sym typeface="Open Sans"/>
              </a:rPr>
              <a:t>anim</a:t>
            </a:r>
            <a:r>
              <a:rPr lang="en-US" sz="2400" dirty="0">
                <a:latin typeface="Open Sans"/>
                <a:ea typeface="Open Sans"/>
                <a:cs typeface="Open Sans"/>
                <a:sym typeface="Open Sans"/>
              </a:rPr>
              <a:t> id est </a:t>
            </a:r>
            <a:r>
              <a:rPr lang="en-US" sz="2400" dirty="0" err="1">
                <a:latin typeface="Open Sans"/>
                <a:ea typeface="Open Sans"/>
                <a:cs typeface="Open Sans"/>
                <a:sym typeface="Open Sans"/>
              </a:rPr>
              <a:t>laborum</a:t>
            </a:r>
            <a:r>
              <a:rPr lang="en-US" sz="2400" dirty="0">
                <a:latin typeface="Open Sans"/>
                <a:ea typeface="Open Sans"/>
                <a:cs typeface="Open Sans"/>
                <a:sym typeface="Open Sans"/>
              </a:rPr>
              <a:t>. </a:t>
            </a:r>
            <a:endParaRPr dirty="0"/>
          </a:p>
        </p:txBody>
      </p:sp>
      <p:sp>
        <p:nvSpPr>
          <p:cNvPr id="103" name="Google Shape;103;p1"/>
          <p:cNvSpPr txBox="1"/>
          <p:nvPr/>
        </p:nvSpPr>
        <p:spPr>
          <a:xfrm>
            <a:off x="30709811" y="1479012"/>
            <a:ext cx="2152443" cy="307736"/>
          </a:xfrm>
          <a:prstGeom prst="rect">
            <a:avLst/>
          </a:prstGeom>
          <a:noFill/>
          <a:ln>
            <a:noFill/>
          </a:ln>
        </p:spPr>
        <p:txBody>
          <a:bodyPr spcFirstLastPara="1" wrap="square" lIns="91425" tIns="45700" rIns="91425" bIns="45700" anchor="t" anchorCtr="0">
            <a:spAutoFit/>
          </a:bodyPr>
          <a:lstStyle/>
          <a:p>
            <a:pPr algn="ctr">
              <a:buSzPts val="1400"/>
            </a:pPr>
            <a:r>
              <a:rPr lang="en-US" dirty="0">
                <a:solidFill>
                  <a:schemeClr val="tx1"/>
                </a:solidFill>
              </a:rPr>
              <a:t>SGX3 award # 2231406</a:t>
            </a:r>
            <a:endParaRPr dirty="0">
              <a:solidFill>
                <a:schemeClr val="tx1"/>
              </a:solidFill>
            </a:endParaRPr>
          </a:p>
        </p:txBody>
      </p:sp>
      <p:sp>
        <p:nvSpPr>
          <p:cNvPr id="104" name="Google Shape;104;p1"/>
          <p:cNvSpPr txBox="1"/>
          <p:nvPr/>
        </p:nvSpPr>
        <p:spPr>
          <a:xfrm>
            <a:off x="6307438" y="79587"/>
            <a:ext cx="22542000" cy="1692731"/>
          </a:xfrm>
          <a:prstGeom prst="rect">
            <a:avLst/>
          </a:prstGeom>
          <a:noFill/>
          <a:ln>
            <a:noFill/>
          </a:ln>
        </p:spPr>
        <p:txBody>
          <a:bodyPr spcFirstLastPara="1" wrap="square" lIns="91425" tIns="45700" rIns="91425" bIns="45700" anchor="t" anchorCtr="0">
            <a:spAutoFit/>
          </a:bodyPr>
          <a:lstStyle/>
          <a:p>
            <a:pPr>
              <a:buSzPts val="5200"/>
            </a:pPr>
            <a:r>
              <a:rPr lang="en-US" sz="5200" b="1" dirty="0">
                <a:solidFill>
                  <a:schemeClr val="tx1"/>
                </a:solidFill>
                <a:latin typeface="Calibri"/>
                <a:ea typeface="Calibri"/>
                <a:cs typeface="Calibri"/>
                <a:sym typeface="Calibri"/>
              </a:rPr>
              <a:t>Title: Lorem ipsum dolor sit </a:t>
            </a:r>
            <a:r>
              <a:rPr lang="en-US" sz="5200" b="1" dirty="0" err="1">
                <a:solidFill>
                  <a:schemeClr val="tx1"/>
                </a:solidFill>
                <a:latin typeface="Calibri"/>
                <a:ea typeface="Calibri"/>
                <a:cs typeface="Calibri"/>
                <a:sym typeface="Calibri"/>
              </a:rPr>
              <a:t>amet</a:t>
            </a:r>
            <a:r>
              <a:rPr lang="en-US" sz="5200" b="1" dirty="0">
                <a:solidFill>
                  <a:schemeClr val="tx1"/>
                </a:solidFill>
                <a:latin typeface="Calibri"/>
                <a:ea typeface="Calibri"/>
                <a:cs typeface="Calibri"/>
                <a:sym typeface="Calibri"/>
              </a:rPr>
              <a:t>, </a:t>
            </a:r>
            <a:r>
              <a:rPr lang="en-US" sz="5200" b="1" dirty="0" err="1">
                <a:solidFill>
                  <a:schemeClr val="tx1"/>
                </a:solidFill>
                <a:latin typeface="Calibri"/>
                <a:ea typeface="Calibri"/>
                <a:cs typeface="Calibri"/>
                <a:sym typeface="Calibri"/>
              </a:rPr>
              <a:t>consectetur</a:t>
            </a:r>
            <a:r>
              <a:rPr lang="en-US" sz="5200" b="1" dirty="0">
                <a:solidFill>
                  <a:schemeClr val="tx1"/>
                </a:solidFill>
                <a:latin typeface="Calibri"/>
                <a:ea typeface="Calibri"/>
                <a:cs typeface="Calibri"/>
                <a:sym typeface="Calibri"/>
              </a:rPr>
              <a:t> </a:t>
            </a:r>
            <a:r>
              <a:rPr lang="en-US" sz="5200" b="1" dirty="0" err="1">
                <a:solidFill>
                  <a:schemeClr val="tx1"/>
                </a:solidFill>
                <a:latin typeface="Calibri"/>
                <a:ea typeface="Calibri"/>
                <a:cs typeface="Calibri"/>
                <a:sym typeface="Calibri"/>
              </a:rPr>
              <a:t>adipiscing</a:t>
            </a:r>
            <a:r>
              <a:rPr lang="en-US" sz="5200" b="1" dirty="0">
                <a:solidFill>
                  <a:schemeClr val="tx1"/>
                </a:solidFill>
                <a:latin typeface="Calibri"/>
                <a:ea typeface="Calibri"/>
                <a:cs typeface="Calibri"/>
                <a:sym typeface="Calibri"/>
              </a:rPr>
              <a:t> </a:t>
            </a:r>
            <a:r>
              <a:rPr lang="en-US" sz="5200" b="1" dirty="0" err="1">
                <a:solidFill>
                  <a:schemeClr val="tx1"/>
                </a:solidFill>
                <a:latin typeface="Calibri"/>
                <a:ea typeface="Calibri"/>
                <a:cs typeface="Calibri"/>
                <a:sym typeface="Calibri"/>
              </a:rPr>
              <a:t>elit</a:t>
            </a:r>
            <a:r>
              <a:rPr lang="en-US" sz="5200" b="1" dirty="0">
                <a:solidFill>
                  <a:schemeClr val="tx1"/>
                </a:solidFill>
                <a:latin typeface="Calibri"/>
                <a:ea typeface="Calibri"/>
                <a:cs typeface="Calibri"/>
                <a:sym typeface="Calibri"/>
              </a:rPr>
              <a:t>, sed do </a:t>
            </a:r>
            <a:r>
              <a:rPr lang="en-US" sz="5200" b="1" dirty="0" err="1">
                <a:solidFill>
                  <a:schemeClr val="tx1"/>
                </a:solidFill>
                <a:latin typeface="Calibri"/>
                <a:ea typeface="Calibri"/>
                <a:cs typeface="Calibri"/>
                <a:sym typeface="Calibri"/>
              </a:rPr>
              <a:t>eiusmod</a:t>
            </a:r>
            <a:r>
              <a:rPr lang="en-US" sz="5200" b="1" dirty="0">
                <a:solidFill>
                  <a:schemeClr val="tx1"/>
                </a:solidFill>
                <a:latin typeface="Calibri"/>
                <a:ea typeface="Calibri"/>
                <a:cs typeface="Calibri"/>
                <a:sym typeface="Calibri"/>
              </a:rPr>
              <a:t> </a:t>
            </a:r>
            <a:r>
              <a:rPr lang="en-US" sz="5200" b="1" dirty="0" err="1">
                <a:solidFill>
                  <a:schemeClr val="tx1"/>
                </a:solidFill>
                <a:latin typeface="Calibri"/>
                <a:ea typeface="Calibri"/>
                <a:cs typeface="Calibri"/>
                <a:sym typeface="Calibri"/>
              </a:rPr>
              <a:t>tempor</a:t>
            </a:r>
            <a:r>
              <a:rPr lang="en-US" sz="5200" b="1" dirty="0">
                <a:solidFill>
                  <a:schemeClr val="tx1"/>
                </a:solidFill>
                <a:latin typeface="Calibri"/>
                <a:ea typeface="Calibri"/>
                <a:cs typeface="Calibri"/>
                <a:sym typeface="Calibri"/>
              </a:rPr>
              <a:t> </a:t>
            </a:r>
            <a:r>
              <a:rPr lang="en-US" sz="5200" b="1" dirty="0" err="1">
                <a:solidFill>
                  <a:schemeClr val="tx1"/>
                </a:solidFill>
                <a:latin typeface="Calibri"/>
                <a:ea typeface="Calibri"/>
                <a:cs typeface="Calibri"/>
                <a:sym typeface="Calibri"/>
              </a:rPr>
              <a:t>incididunt</a:t>
            </a:r>
            <a:r>
              <a:rPr lang="en-US" sz="5200" b="1" dirty="0">
                <a:solidFill>
                  <a:schemeClr val="tx1"/>
                </a:solidFill>
                <a:latin typeface="Calibri"/>
                <a:ea typeface="Calibri"/>
                <a:cs typeface="Calibri"/>
                <a:sym typeface="Calibri"/>
              </a:rPr>
              <a:t> </a:t>
            </a:r>
            <a:r>
              <a:rPr lang="en-US" sz="5200" b="1" dirty="0" err="1">
                <a:solidFill>
                  <a:schemeClr val="tx1"/>
                </a:solidFill>
                <a:latin typeface="Calibri"/>
                <a:ea typeface="Calibri"/>
                <a:cs typeface="Calibri"/>
                <a:sym typeface="Calibri"/>
              </a:rPr>
              <a:t>ut</a:t>
            </a:r>
            <a:r>
              <a:rPr lang="en-US" sz="5200" b="1" dirty="0">
                <a:solidFill>
                  <a:schemeClr val="tx1"/>
                </a:solidFill>
                <a:latin typeface="Calibri"/>
                <a:ea typeface="Calibri"/>
                <a:cs typeface="Calibri"/>
                <a:sym typeface="Calibri"/>
              </a:rPr>
              <a:t> labore et dolore magna </a:t>
            </a:r>
            <a:r>
              <a:rPr lang="en-US" sz="5200" b="1" dirty="0" err="1">
                <a:solidFill>
                  <a:schemeClr val="tx1"/>
                </a:solidFill>
                <a:latin typeface="Calibri"/>
                <a:ea typeface="Calibri"/>
                <a:cs typeface="Calibri"/>
                <a:sym typeface="Calibri"/>
              </a:rPr>
              <a:t>aliqua</a:t>
            </a:r>
            <a:r>
              <a:rPr lang="en-US" sz="5200" b="1" dirty="0">
                <a:solidFill>
                  <a:schemeClr val="tx1"/>
                </a:solidFill>
                <a:latin typeface="Calibri"/>
                <a:ea typeface="Calibri"/>
                <a:cs typeface="Calibri"/>
                <a:sym typeface="Calibri"/>
              </a:rPr>
              <a:t>. Ut </a:t>
            </a:r>
            <a:r>
              <a:rPr lang="en-US" sz="5200" b="1" dirty="0" err="1">
                <a:solidFill>
                  <a:schemeClr val="tx1"/>
                </a:solidFill>
                <a:latin typeface="Calibri"/>
                <a:ea typeface="Calibri"/>
                <a:cs typeface="Calibri"/>
                <a:sym typeface="Calibri"/>
              </a:rPr>
              <a:t>enim</a:t>
            </a:r>
            <a:r>
              <a:rPr lang="en-US" sz="5200" b="1" dirty="0">
                <a:solidFill>
                  <a:schemeClr val="tx1"/>
                </a:solidFill>
                <a:latin typeface="Calibri"/>
                <a:ea typeface="Calibri"/>
                <a:cs typeface="Calibri"/>
                <a:sym typeface="Calibri"/>
              </a:rPr>
              <a:t> ad minim </a:t>
            </a:r>
            <a:r>
              <a:rPr lang="en-US" sz="5200" b="1" dirty="0" err="1">
                <a:solidFill>
                  <a:schemeClr val="tx1"/>
                </a:solidFill>
                <a:latin typeface="Calibri"/>
                <a:ea typeface="Calibri"/>
                <a:cs typeface="Calibri"/>
                <a:sym typeface="Calibri"/>
              </a:rPr>
              <a:t>veniam</a:t>
            </a:r>
            <a:r>
              <a:rPr lang="en-US" sz="5200" b="1" dirty="0">
                <a:solidFill>
                  <a:schemeClr val="tx1"/>
                </a:solidFill>
                <a:latin typeface="Calibri"/>
                <a:ea typeface="Calibri"/>
                <a:cs typeface="Calibri"/>
                <a:sym typeface="Calibri"/>
              </a:rPr>
              <a:t>.</a:t>
            </a:r>
            <a:endParaRPr sz="1200" b="1" dirty="0">
              <a:solidFill>
                <a:schemeClr val="tx1"/>
              </a:solidFill>
            </a:endParaRPr>
          </a:p>
        </p:txBody>
      </p:sp>
      <p:sp>
        <p:nvSpPr>
          <p:cNvPr id="105" name="Google Shape;105;p1"/>
          <p:cNvSpPr/>
          <p:nvPr/>
        </p:nvSpPr>
        <p:spPr>
          <a:xfrm>
            <a:off x="26691602" y="9687135"/>
            <a:ext cx="5508900" cy="1463100"/>
          </a:xfrm>
          <a:prstGeom prst="rect">
            <a:avLst/>
          </a:prstGeom>
          <a:noFill/>
          <a:ln>
            <a:noFill/>
          </a:ln>
        </p:spPr>
        <p:txBody>
          <a:bodyPr spcFirstLastPara="1" wrap="square" lIns="91425" tIns="45700" rIns="91425" bIns="45700" anchor="t" anchorCtr="0">
            <a:noAutofit/>
          </a:bodyPr>
          <a:lstStyle/>
          <a:p>
            <a:pPr>
              <a:buSzPts val="2000"/>
            </a:pPr>
            <a:r>
              <a:rPr lang="en-US" sz="2000">
                <a:latin typeface="Calibri"/>
                <a:ea typeface="Calibri"/>
                <a:cs typeface="Calibri"/>
                <a:sym typeface="Calibri"/>
              </a:rPr>
              <a:t>Author 1 Name</a:t>
            </a:r>
            <a:endParaRPr/>
          </a:p>
          <a:p>
            <a:pPr>
              <a:buSzPts val="2000"/>
            </a:pPr>
            <a:r>
              <a:rPr lang="en-US" sz="2000">
                <a:latin typeface="Calibri"/>
                <a:ea typeface="Calibri"/>
                <a:cs typeface="Calibri"/>
                <a:sym typeface="Calibri"/>
              </a:rPr>
              <a:t>Affiliation</a:t>
            </a:r>
            <a:endParaRPr/>
          </a:p>
          <a:p>
            <a:pPr>
              <a:buSzPts val="2000"/>
            </a:pPr>
            <a:r>
              <a:rPr lang="en-US" sz="2000">
                <a:latin typeface="Calibri"/>
                <a:ea typeface="Calibri"/>
                <a:cs typeface="Calibri"/>
                <a:sym typeface="Calibri"/>
              </a:rPr>
              <a:t>Email</a:t>
            </a:r>
            <a:endParaRPr sz="2000">
              <a:latin typeface="Times New Roman"/>
              <a:ea typeface="Times New Roman"/>
              <a:cs typeface="Times New Roman"/>
              <a:sym typeface="Times New Roman"/>
            </a:endParaRPr>
          </a:p>
        </p:txBody>
      </p:sp>
      <p:sp>
        <p:nvSpPr>
          <p:cNvPr id="106" name="Google Shape;106;p1"/>
          <p:cNvSpPr/>
          <p:nvPr/>
        </p:nvSpPr>
        <p:spPr>
          <a:xfrm>
            <a:off x="24885251" y="9687135"/>
            <a:ext cx="1510200" cy="2286000"/>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n-US" sz="1800">
                <a:latin typeface="Calibri"/>
                <a:ea typeface="Calibri"/>
                <a:cs typeface="Calibri"/>
                <a:sym typeface="Calibri"/>
              </a:rPr>
              <a:t>Author</a:t>
            </a:r>
            <a:endParaRPr/>
          </a:p>
          <a:p>
            <a:pPr algn="ctr">
              <a:buSzPts val="1800"/>
            </a:pPr>
            <a:r>
              <a:rPr lang="en-US" sz="1800">
                <a:latin typeface="Calibri"/>
                <a:ea typeface="Calibri"/>
                <a:cs typeface="Calibri"/>
                <a:sym typeface="Calibri"/>
              </a:rPr>
              <a:t>Photo</a:t>
            </a:r>
            <a:endParaRPr/>
          </a:p>
        </p:txBody>
      </p:sp>
      <p:sp>
        <p:nvSpPr>
          <p:cNvPr id="107" name="Google Shape;107;p1"/>
          <p:cNvSpPr/>
          <p:nvPr/>
        </p:nvSpPr>
        <p:spPr>
          <a:xfrm>
            <a:off x="24885251" y="12271853"/>
            <a:ext cx="1507800" cy="2286000"/>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n-US" sz="1800">
                <a:solidFill>
                  <a:schemeClr val="dk1"/>
                </a:solidFill>
                <a:latin typeface="Calibri"/>
                <a:ea typeface="Calibri"/>
                <a:cs typeface="Calibri"/>
                <a:sym typeface="Calibri"/>
              </a:rPr>
              <a:t>Author 2</a:t>
            </a:r>
            <a:endParaRPr/>
          </a:p>
          <a:p>
            <a:pPr algn="ctr">
              <a:buSzPts val="1800"/>
            </a:pPr>
            <a:r>
              <a:rPr lang="en-US" sz="1800">
                <a:solidFill>
                  <a:schemeClr val="dk1"/>
                </a:solidFill>
                <a:latin typeface="Calibri"/>
                <a:ea typeface="Calibri"/>
                <a:cs typeface="Calibri"/>
                <a:sym typeface="Calibri"/>
              </a:rPr>
              <a:t>Photo</a:t>
            </a:r>
            <a:endParaRPr/>
          </a:p>
        </p:txBody>
      </p:sp>
      <p:sp>
        <p:nvSpPr>
          <p:cNvPr id="108" name="Google Shape;108;p1"/>
          <p:cNvSpPr/>
          <p:nvPr/>
        </p:nvSpPr>
        <p:spPr>
          <a:xfrm>
            <a:off x="26691602" y="12271853"/>
            <a:ext cx="5508900" cy="1463100"/>
          </a:xfrm>
          <a:prstGeom prst="rect">
            <a:avLst/>
          </a:prstGeom>
          <a:noFill/>
          <a:ln>
            <a:noFill/>
          </a:ln>
        </p:spPr>
        <p:txBody>
          <a:bodyPr spcFirstLastPara="1" wrap="square" lIns="91425" tIns="45700" rIns="91425" bIns="45700" anchor="t" anchorCtr="0">
            <a:noAutofit/>
          </a:bodyPr>
          <a:lstStyle/>
          <a:p>
            <a:pPr>
              <a:buSzPts val="2000"/>
            </a:pPr>
            <a:r>
              <a:rPr lang="en-US" sz="2000">
                <a:solidFill>
                  <a:schemeClr val="dk1"/>
                </a:solidFill>
                <a:latin typeface="Calibri"/>
                <a:ea typeface="Calibri"/>
                <a:cs typeface="Calibri"/>
                <a:sym typeface="Calibri"/>
              </a:rPr>
              <a:t>Author 2 Name</a:t>
            </a:r>
            <a:endParaRPr/>
          </a:p>
          <a:p>
            <a:pPr>
              <a:buSzPts val="2000"/>
            </a:pPr>
            <a:r>
              <a:rPr lang="en-US" sz="2000">
                <a:solidFill>
                  <a:schemeClr val="dk1"/>
                </a:solidFill>
                <a:latin typeface="Calibri"/>
                <a:ea typeface="Calibri"/>
                <a:cs typeface="Calibri"/>
                <a:sym typeface="Calibri"/>
              </a:rPr>
              <a:t>Affiliation</a:t>
            </a:r>
            <a:endParaRPr/>
          </a:p>
          <a:p>
            <a:pPr>
              <a:buSzPts val="2000"/>
            </a:pPr>
            <a:r>
              <a:rPr lang="en-US" sz="2000">
                <a:solidFill>
                  <a:schemeClr val="dk1"/>
                </a:solidFill>
                <a:latin typeface="Calibri"/>
                <a:ea typeface="Calibri"/>
                <a:cs typeface="Calibri"/>
                <a:sym typeface="Calibri"/>
              </a:rPr>
              <a:t>Email</a:t>
            </a:r>
            <a:endParaRPr sz="2000">
              <a:solidFill>
                <a:schemeClr val="dk1"/>
              </a:solidFill>
              <a:latin typeface="Times New Roman"/>
              <a:ea typeface="Times New Roman"/>
              <a:cs typeface="Times New Roman"/>
              <a:sym typeface="Times New Roman"/>
            </a:endParaRPr>
          </a:p>
        </p:txBody>
      </p:sp>
      <p:sp>
        <p:nvSpPr>
          <p:cNvPr id="109" name="Google Shape;109;p1"/>
          <p:cNvSpPr/>
          <p:nvPr/>
        </p:nvSpPr>
        <p:spPr>
          <a:xfrm>
            <a:off x="26691602" y="14856571"/>
            <a:ext cx="5508900" cy="1463100"/>
          </a:xfrm>
          <a:prstGeom prst="rect">
            <a:avLst/>
          </a:prstGeom>
          <a:noFill/>
          <a:ln>
            <a:noFill/>
          </a:ln>
        </p:spPr>
        <p:txBody>
          <a:bodyPr spcFirstLastPara="1" wrap="square" lIns="91425" tIns="45700" rIns="91425" bIns="45700" anchor="t" anchorCtr="0">
            <a:noAutofit/>
          </a:bodyPr>
          <a:lstStyle/>
          <a:p>
            <a:pPr>
              <a:buSzPts val="2000"/>
            </a:pPr>
            <a:r>
              <a:rPr lang="en-US" sz="2000">
                <a:solidFill>
                  <a:schemeClr val="dk1"/>
                </a:solidFill>
                <a:latin typeface="Calibri"/>
                <a:ea typeface="Calibri"/>
                <a:cs typeface="Calibri"/>
                <a:sym typeface="Calibri"/>
              </a:rPr>
              <a:t>Author 3 Name</a:t>
            </a:r>
            <a:endParaRPr/>
          </a:p>
          <a:p>
            <a:pPr>
              <a:buSzPts val="2000"/>
            </a:pPr>
            <a:r>
              <a:rPr lang="en-US" sz="2000">
                <a:solidFill>
                  <a:schemeClr val="dk1"/>
                </a:solidFill>
                <a:latin typeface="Calibri"/>
                <a:ea typeface="Calibri"/>
                <a:cs typeface="Calibri"/>
                <a:sym typeface="Calibri"/>
              </a:rPr>
              <a:t>Affiliation</a:t>
            </a:r>
            <a:endParaRPr/>
          </a:p>
          <a:p>
            <a:pPr>
              <a:buSzPts val="2000"/>
            </a:pPr>
            <a:r>
              <a:rPr lang="en-US" sz="2000">
                <a:solidFill>
                  <a:schemeClr val="dk1"/>
                </a:solidFill>
                <a:latin typeface="Calibri"/>
                <a:ea typeface="Calibri"/>
                <a:cs typeface="Calibri"/>
                <a:sym typeface="Calibri"/>
              </a:rPr>
              <a:t>Email</a:t>
            </a:r>
            <a:endParaRPr sz="2000">
              <a:solidFill>
                <a:schemeClr val="dk1"/>
              </a:solidFill>
              <a:latin typeface="Times New Roman"/>
              <a:ea typeface="Times New Roman"/>
              <a:cs typeface="Times New Roman"/>
              <a:sym typeface="Times New Roman"/>
            </a:endParaRPr>
          </a:p>
        </p:txBody>
      </p:sp>
      <p:sp>
        <p:nvSpPr>
          <p:cNvPr id="110" name="Google Shape;110;p1"/>
          <p:cNvSpPr/>
          <p:nvPr/>
        </p:nvSpPr>
        <p:spPr>
          <a:xfrm>
            <a:off x="24885251" y="14856571"/>
            <a:ext cx="1507800" cy="2286000"/>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n-US" sz="1800">
                <a:solidFill>
                  <a:schemeClr val="dk1"/>
                </a:solidFill>
                <a:latin typeface="Calibri"/>
                <a:ea typeface="Calibri"/>
                <a:cs typeface="Calibri"/>
                <a:sym typeface="Calibri"/>
              </a:rPr>
              <a:t>Author 3</a:t>
            </a:r>
            <a:endParaRPr/>
          </a:p>
          <a:p>
            <a:pPr algn="ctr">
              <a:buSzPts val="1800"/>
            </a:pPr>
            <a:r>
              <a:rPr lang="en-US" sz="1800">
                <a:solidFill>
                  <a:schemeClr val="dk1"/>
                </a:solidFill>
                <a:latin typeface="Calibri"/>
                <a:ea typeface="Calibri"/>
                <a:cs typeface="Calibri"/>
                <a:sym typeface="Calibri"/>
              </a:rPr>
              <a:t>Photo</a:t>
            </a:r>
            <a:endParaRPr/>
          </a:p>
        </p:txBody>
      </p:sp>
      <p:sp>
        <p:nvSpPr>
          <p:cNvPr id="111" name="Google Shape;111;p1"/>
          <p:cNvSpPr/>
          <p:nvPr/>
        </p:nvSpPr>
        <p:spPr>
          <a:xfrm>
            <a:off x="24885251" y="8597352"/>
            <a:ext cx="7315200" cy="457200"/>
          </a:xfrm>
          <a:prstGeom prst="rect">
            <a:avLst/>
          </a:prstGeom>
          <a:solidFill>
            <a:srgbClr val="4682B4"/>
          </a:solidFill>
          <a:ln>
            <a:noFill/>
          </a:ln>
        </p:spPr>
        <p:txBody>
          <a:bodyPr spcFirstLastPara="1" wrap="square" lIns="91425" tIns="45700" rIns="91425" bIns="45700" anchor="ctr" anchorCtr="0">
            <a:noAutofit/>
          </a:bodyPr>
          <a:lstStyle/>
          <a:p>
            <a:pPr>
              <a:buSzPts val="3200"/>
            </a:pPr>
            <a:r>
              <a:rPr lang="en-US" sz="3200" b="1">
                <a:solidFill>
                  <a:schemeClr val="lt1"/>
                </a:solidFill>
                <a:latin typeface="Calibri"/>
                <a:ea typeface="Calibri"/>
                <a:cs typeface="Calibri"/>
                <a:sym typeface="Calibri"/>
              </a:rPr>
              <a:t>Authors</a:t>
            </a:r>
            <a:endParaRPr/>
          </a:p>
        </p:txBody>
      </p:sp>
      <p:sp>
        <p:nvSpPr>
          <p:cNvPr id="115" name="Google Shape;115;p1"/>
          <p:cNvSpPr/>
          <p:nvPr/>
        </p:nvSpPr>
        <p:spPr>
          <a:xfrm>
            <a:off x="26691577" y="17441296"/>
            <a:ext cx="5508900" cy="1463100"/>
          </a:xfrm>
          <a:prstGeom prst="rect">
            <a:avLst/>
          </a:prstGeom>
          <a:noFill/>
          <a:ln>
            <a:noFill/>
          </a:ln>
        </p:spPr>
        <p:txBody>
          <a:bodyPr spcFirstLastPara="1" wrap="square" lIns="91425" tIns="45700" rIns="91425" bIns="45700" anchor="t" anchorCtr="0">
            <a:noAutofit/>
          </a:bodyPr>
          <a:lstStyle/>
          <a:p>
            <a:pPr>
              <a:buSzPts val="2000"/>
            </a:pPr>
            <a:r>
              <a:rPr lang="en-US" sz="2000">
                <a:solidFill>
                  <a:schemeClr val="dk1"/>
                </a:solidFill>
                <a:latin typeface="Calibri"/>
                <a:ea typeface="Calibri"/>
                <a:cs typeface="Calibri"/>
                <a:sym typeface="Calibri"/>
              </a:rPr>
              <a:t>Author 4 Name</a:t>
            </a:r>
            <a:endParaRPr/>
          </a:p>
          <a:p>
            <a:pPr>
              <a:buSzPts val="2000"/>
            </a:pPr>
            <a:r>
              <a:rPr lang="en-US" sz="2000">
                <a:solidFill>
                  <a:schemeClr val="dk1"/>
                </a:solidFill>
                <a:latin typeface="Calibri"/>
                <a:ea typeface="Calibri"/>
                <a:cs typeface="Calibri"/>
                <a:sym typeface="Calibri"/>
              </a:rPr>
              <a:t>Affiliation</a:t>
            </a:r>
            <a:endParaRPr/>
          </a:p>
          <a:p>
            <a:pPr>
              <a:buSzPts val="2000"/>
            </a:pPr>
            <a:r>
              <a:rPr lang="en-US" sz="2000">
                <a:solidFill>
                  <a:schemeClr val="dk1"/>
                </a:solidFill>
                <a:latin typeface="Calibri"/>
                <a:ea typeface="Calibri"/>
                <a:cs typeface="Calibri"/>
                <a:sym typeface="Calibri"/>
              </a:rPr>
              <a:t>Email</a:t>
            </a:r>
            <a:endParaRPr sz="2000">
              <a:solidFill>
                <a:schemeClr val="dk1"/>
              </a:solidFill>
              <a:latin typeface="Times New Roman"/>
              <a:ea typeface="Times New Roman"/>
              <a:cs typeface="Times New Roman"/>
              <a:sym typeface="Times New Roman"/>
            </a:endParaRPr>
          </a:p>
        </p:txBody>
      </p:sp>
      <p:sp>
        <p:nvSpPr>
          <p:cNvPr id="116" name="Google Shape;116;p1"/>
          <p:cNvSpPr/>
          <p:nvPr/>
        </p:nvSpPr>
        <p:spPr>
          <a:xfrm>
            <a:off x="24885226" y="17441296"/>
            <a:ext cx="1507800" cy="2286000"/>
          </a:xfrm>
          <a:prstGeom prst="rect">
            <a:avLst/>
          </a:prstGeom>
          <a:solidFill>
            <a:schemeClr val="l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algn="ctr">
              <a:buSzPts val="1800"/>
            </a:pPr>
            <a:r>
              <a:rPr lang="en-US" sz="1800">
                <a:solidFill>
                  <a:schemeClr val="dk1"/>
                </a:solidFill>
                <a:latin typeface="Calibri"/>
                <a:ea typeface="Calibri"/>
                <a:cs typeface="Calibri"/>
                <a:sym typeface="Calibri"/>
              </a:rPr>
              <a:t>Author 4</a:t>
            </a:r>
            <a:endParaRPr/>
          </a:p>
          <a:p>
            <a:pPr algn="ctr">
              <a:buSzPts val="1800"/>
            </a:pPr>
            <a:r>
              <a:rPr lang="en-US" sz="1800">
                <a:solidFill>
                  <a:schemeClr val="dk1"/>
                </a:solidFill>
                <a:latin typeface="Calibri"/>
                <a:ea typeface="Calibri"/>
                <a:cs typeface="Calibri"/>
                <a:sym typeface="Calibri"/>
              </a:rPr>
              <a:t>Photo</a:t>
            </a:r>
            <a:endParaRPr/>
          </a:p>
        </p:txBody>
      </p:sp>
      <p:sp>
        <p:nvSpPr>
          <p:cNvPr id="118" name="Google Shape;118;p1"/>
          <p:cNvSpPr/>
          <p:nvPr/>
        </p:nvSpPr>
        <p:spPr>
          <a:xfrm>
            <a:off x="13324114" y="20125404"/>
            <a:ext cx="19594086" cy="1820196"/>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lgn="ctr"/>
            <a:endParaRPr>
              <a:latin typeface="Calibri"/>
              <a:ea typeface="Calibri"/>
              <a:cs typeface="Calibri"/>
              <a:sym typeface="Calibri"/>
            </a:endParaRPr>
          </a:p>
        </p:txBody>
      </p:sp>
      <p:sp>
        <p:nvSpPr>
          <p:cNvPr id="124" name="Google Shape;124;p1"/>
          <p:cNvSpPr txBox="1"/>
          <p:nvPr/>
        </p:nvSpPr>
        <p:spPr>
          <a:xfrm>
            <a:off x="13762509" y="20402723"/>
            <a:ext cx="3000000" cy="677078"/>
          </a:xfrm>
          <a:prstGeom prst="rect">
            <a:avLst/>
          </a:prstGeom>
          <a:noFill/>
          <a:ln>
            <a:noFill/>
          </a:ln>
        </p:spPr>
        <p:txBody>
          <a:bodyPr spcFirstLastPara="1" wrap="square" lIns="91425" tIns="91425" rIns="91425" bIns="91425" anchor="t" anchorCtr="0">
            <a:spAutoFit/>
          </a:bodyPr>
          <a:lstStyle/>
          <a:p>
            <a:r>
              <a:rPr lang="en-US" sz="3200" b="1" dirty="0">
                <a:solidFill>
                  <a:srgbClr val="003155"/>
                </a:solidFill>
                <a:latin typeface="Calibri"/>
                <a:ea typeface="Calibri"/>
                <a:cs typeface="Calibri"/>
                <a:sym typeface="Calibri"/>
              </a:rPr>
              <a:t>Supported by:</a:t>
            </a:r>
            <a:endParaRPr dirty="0">
              <a:solidFill>
                <a:srgbClr val="003155"/>
              </a:solidFill>
            </a:endParaRPr>
          </a:p>
        </p:txBody>
      </p:sp>
      <p:pic>
        <p:nvPicPr>
          <p:cNvPr id="7" name="Picture 6">
            <a:extLst>
              <a:ext uri="{FF2B5EF4-FFF2-40B4-BE49-F238E27FC236}">
                <a16:creationId xmlns:a16="http://schemas.microsoft.com/office/drawing/2014/main" id="{4798400A-3951-43D0-FD7B-3314B02A14F7}"/>
              </a:ext>
            </a:extLst>
          </p:cNvPr>
          <p:cNvPicPr>
            <a:picLocks noChangeAspect="1"/>
          </p:cNvPicPr>
          <p:nvPr/>
        </p:nvPicPr>
        <p:blipFill>
          <a:blip r:embed="rId4"/>
          <a:stretch>
            <a:fillRect/>
          </a:stretch>
        </p:blipFill>
        <p:spPr>
          <a:xfrm>
            <a:off x="-47729" y="106028"/>
            <a:ext cx="5252630" cy="1641448"/>
          </a:xfrm>
          <a:prstGeom prst="rect">
            <a:avLst/>
          </a:prstGeom>
        </p:spPr>
      </p:pic>
      <p:pic>
        <p:nvPicPr>
          <p:cNvPr id="12" name="Graphic 11">
            <a:extLst>
              <a:ext uri="{FF2B5EF4-FFF2-40B4-BE49-F238E27FC236}">
                <a16:creationId xmlns:a16="http://schemas.microsoft.com/office/drawing/2014/main" id="{56D7AAB5-F394-B9CE-5264-850311A271B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1169492" y="134018"/>
            <a:ext cx="1233080" cy="1233080"/>
          </a:xfrm>
          <a:prstGeom prst="rect">
            <a:avLst/>
          </a:prstGeom>
        </p:spPr>
      </p:pic>
      <p:grpSp>
        <p:nvGrpSpPr>
          <p:cNvPr id="20" name="Group 19">
            <a:extLst>
              <a:ext uri="{FF2B5EF4-FFF2-40B4-BE49-F238E27FC236}">
                <a16:creationId xmlns:a16="http://schemas.microsoft.com/office/drawing/2014/main" id="{6ABAFDB6-8309-8BC5-B879-1A13B06033D7}"/>
              </a:ext>
            </a:extLst>
          </p:cNvPr>
          <p:cNvGrpSpPr/>
          <p:nvPr/>
        </p:nvGrpSpPr>
        <p:grpSpPr>
          <a:xfrm>
            <a:off x="16538713" y="20241266"/>
            <a:ext cx="16260673" cy="1170830"/>
            <a:chOff x="16538712" y="20161754"/>
            <a:chExt cx="16260673" cy="1170830"/>
          </a:xfrm>
        </p:grpSpPr>
        <p:pic>
          <p:nvPicPr>
            <p:cNvPr id="120" name="Google Shape;120;p1" title="omnibond-logo.png"/>
            <p:cNvPicPr preferRelativeResize="0"/>
            <p:nvPr/>
          </p:nvPicPr>
          <p:blipFill rotWithShape="1">
            <a:blip r:embed="rId6">
              <a:alphaModFix/>
            </a:blip>
            <a:srcRect l="13339" t="18728" r="15252" b="16487"/>
            <a:stretch/>
          </p:blipFill>
          <p:spPr>
            <a:xfrm>
              <a:off x="24049744" y="20161754"/>
              <a:ext cx="2905400" cy="790775"/>
            </a:xfrm>
            <a:prstGeom prst="rect">
              <a:avLst/>
            </a:prstGeom>
            <a:noFill/>
            <a:ln>
              <a:noFill/>
            </a:ln>
          </p:spPr>
        </p:pic>
        <p:pic>
          <p:nvPicPr>
            <p:cNvPr id="121" name="Google Shape;121;p1" title="hackhpclogo-peopleonly_300_x_80_px_2_.png"/>
            <p:cNvPicPr preferRelativeResize="0"/>
            <p:nvPr/>
          </p:nvPicPr>
          <p:blipFill>
            <a:blip r:embed="rId7">
              <a:alphaModFix/>
            </a:blip>
            <a:stretch>
              <a:fillRect/>
            </a:stretch>
          </p:blipFill>
          <p:spPr>
            <a:xfrm>
              <a:off x="29941885" y="20161754"/>
              <a:ext cx="2857500" cy="762000"/>
            </a:xfrm>
            <a:prstGeom prst="rect">
              <a:avLst/>
            </a:prstGeom>
            <a:solidFill>
              <a:srgbClr val="FFFFFF">
                <a:alpha val="63290"/>
              </a:srgbClr>
            </a:solidFill>
            <a:ln>
              <a:noFill/>
            </a:ln>
          </p:spPr>
        </p:pic>
        <p:pic>
          <p:nvPicPr>
            <p:cNvPr id="123" name="Google Shape;123;p1" title="sgx3 logo.png"/>
            <p:cNvPicPr preferRelativeResize="0"/>
            <p:nvPr/>
          </p:nvPicPr>
          <p:blipFill rotWithShape="1">
            <a:blip r:embed="rId8">
              <a:alphaModFix/>
            </a:blip>
            <a:srcRect t="17110" b="42733"/>
            <a:stretch/>
          </p:blipFill>
          <p:spPr>
            <a:xfrm>
              <a:off x="18601636" y="20161754"/>
              <a:ext cx="2905401" cy="873204"/>
            </a:xfrm>
            <a:prstGeom prst="rect">
              <a:avLst/>
            </a:prstGeom>
            <a:solidFill>
              <a:srgbClr val="FFFFFF">
                <a:alpha val="63290"/>
              </a:srgbClr>
            </a:solidFill>
            <a:ln>
              <a:noFill/>
            </a:ln>
          </p:spPr>
        </p:pic>
        <p:pic>
          <p:nvPicPr>
            <p:cNvPr id="10" name="Graphic 9">
              <a:extLst>
                <a:ext uri="{FF2B5EF4-FFF2-40B4-BE49-F238E27FC236}">
                  <a16:creationId xmlns:a16="http://schemas.microsoft.com/office/drawing/2014/main" id="{48BDF3C7-EE15-6BCC-76B0-53F2794B1904}"/>
                </a:ext>
              </a:extLst>
            </p:cNvPr>
            <p:cNvPicPr>
              <a:picLocks noChangeAspect="1"/>
            </p:cNvPicPr>
            <p:nvPr/>
          </p:nvPicPr>
          <p:blipFill>
            <a:blip>
              <a:extLst>
                <a:ext uri="{96DAC541-7B7A-43D3-8B79-37D633B846F1}">
                  <asvg:svgBlip xmlns:asvg="http://schemas.microsoft.com/office/drawing/2016/SVG/main" r:embed="rId9"/>
                </a:ext>
              </a:extLst>
            </a:blip>
            <a:srcRect t="16033" b="22344"/>
            <a:stretch>
              <a:fillRect/>
            </a:stretch>
          </p:blipFill>
          <p:spPr>
            <a:xfrm>
              <a:off x="16538712" y="20164292"/>
              <a:ext cx="1895876" cy="1168292"/>
            </a:xfrm>
            <a:prstGeom prst="rect">
              <a:avLst/>
            </a:prstGeom>
          </p:spPr>
        </p:pic>
        <p:pic>
          <p:nvPicPr>
            <p:cNvPr id="14" name="Picture 13">
              <a:extLst>
                <a:ext uri="{FF2B5EF4-FFF2-40B4-BE49-F238E27FC236}">
                  <a16:creationId xmlns:a16="http://schemas.microsoft.com/office/drawing/2014/main" id="{B264142E-7595-035A-6758-1140C05641ED}"/>
                </a:ext>
              </a:extLst>
            </p:cNvPr>
            <p:cNvPicPr>
              <a:picLocks noChangeAspect="1"/>
            </p:cNvPicPr>
            <p:nvPr/>
          </p:nvPicPr>
          <p:blipFill>
            <a:blip r:embed="rId10"/>
            <a:stretch>
              <a:fillRect/>
            </a:stretch>
          </p:blipFill>
          <p:spPr>
            <a:xfrm>
              <a:off x="21654207" y="20161754"/>
              <a:ext cx="1108990" cy="790775"/>
            </a:xfrm>
            <a:prstGeom prst="rect">
              <a:avLst/>
            </a:prstGeom>
          </p:spPr>
        </p:pic>
        <p:pic>
          <p:nvPicPr>
            <p:cNvPr id="16" name="Graphic 15">
              <a:extLst>
                <a:ext uri="{FF2B5EF4-FFF2-40B4-BE49-F238E27FC236}">
                  <a16:creationId xmlns:a16="http://schemas.microsoft.com/office/drawing/2014/main" id="{EB7CD541-4E29-FD54-40F5-5770470344F3}"/>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2910367" y="20161754"/>
              <a:ext cx="992207" cy="859913"/>
            </a:xfrm>
            <a:prstGeom prst="rect">
              <a:avLst/>
            </a:prstGeom>
          </p:spPr>
        </p:pic>
        <p:pic>
          <p:nvPicPr>
            <p:cNvPr id="18" name="Graphic 17">
              <a:extLst>
                <a:ext uri="{FF2B5EF4-FFF2-40B4-BE49-F238E27FC236}">
                  <a16:creationId xmlns:a16="http://schemas.microsoft.com/office/drawing/2014/main" id="{94267B2A-2FF1-A25A-9E18-0DA6FE923B6D}"/>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7102314" y="20161754"/>
              <a:ext cx="2692400" cy="1054100"/>
            </a:xfrm>
            <a:prstGeom prst="rect">
              <a:avLst/>
            </a:prstGeom>
          </p:spPr>
        </p:pic>
      </p:grpSp>
      <p:sp>
        <p:nvSpPr>
          <p:cNvPr id="88" name="Google Shape;88;p1"/>
          <p:cNvSpPr/>
          <p:nvPr/>
        </p:nvSpPr>
        <p:spPr>
          <a:xfrm>
            <a:off x="0" y="21346071"/>
            <a:ext cx="32918400" cy="617220"/>
          </a:xfrm>
          <a:prstGeom prst="rect">
            <a:avLst/>
          </a:prstGeom>
          <a:noFill/>
          <a:ln w="12700" cap="flat" cmpd="sng">
            <a:solidFill>
              <a:srgbClr val="454545"/>
            </a:solidFill>
            <a:prstDash val="solid"/>
            <a:miter lim="800000"/>
            <a:headEnd type="none" w="sm" len="sm"/>
            <a:tailEnd type="none" w="sm" len="sm"/>
          </a:ln>
        </p:spPr>
        <p:txBody>
          <a:bodyPr spcFirstLastPara="1" wrap="square" lIns="91425" tIns="45700" rIns="91425" bIns="45700" anchor="ctr" anchorCtr="0">
            <a:noAutofit/>
          </a:bodyPr>
          <a:lstStyle/>
          <a:p>
            <a:pPr marL="914343" algn="r">
              <a:buSzPts val="2800"/>
            </a:pPr>
            <a:r>
              <a:rPr lang="en-US" sz="2800" b="1" dirty="0">
                <a:solidFill>
                  <a:schemeClr val="tx1"/>
                </a:solidFill>
                <a:latin typeface="Calibri"/>
                <a:ea typeface="Calibri"/>
                <a:cs typeface="Calibri"/>
                <a:sym typeface="Calibri"/>
              </a:rPr>
              <a:t> MORE INFORMATION → </a:t>
            </a:r>
            <a:r>
              <a:rPr lang="en-US" sz="2800" b="1" dirty="0">
                <a:solidFill>
                  <a:schemeClr val="tx1"/>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https://hackhpc.github.io/admi26</a:t>
            </a:r>
            <a:r>
              <a:rPr lang="en-US" sz="2800" b="1" dirty="0">
                <a:solidFill>
                  <a:schemeClr val="tx1"/>
                </a:solidFill>
                <a:latin typeface="Calibri"/>
                <a:ea typeface="Calibri"/>
                <a:cs typeface="Calibri"/>
                <a:sym typeface="Calibri"/>
              </a:rPr>
              <a:t>.   </a:t>
            </a:r>
            <a:endParaRPr sz="2800" dirty="0">
              <a:solidFill>
                <a:schemeClr val="tx1"/>
              </a:solidFill>
              <a:latin typeface="Times New Roman"/>
              <a:ea typeface="Times New Roman"/>
              <a:cs typeface="Times New Roman"/>
              <a:sym typeface="Times New Roman"/>
            </a:endParaRPr>
          </a:p>
        </p:txBody>
      </p:sp>
      <p:sp>
        <p:nvSpPr>
          <p:cNvPr id="112" name="Google Shape;112;p1"/>
          <p:cNvSpPr/>
          <p:nvPr/>
        </p:nvSpPr>
        <p:spPr>
          <a:xfrm>
            <a:off x="0" y="20326050"/>
            <a:ext cx="2747700" cy="1575300"/>
          </a:xfrm>
          <a:prstGeom prst="rect">
            <a:avLst/>
          </a:prstGeom>
          <a:solidFill>
            <a:schemeClr val="accent4"/>
          </a:solidFill>
          <a:ln w="76200" cap="flat" cmpd="sng">
            <a:solidFill>
              <a:srgbClr val="2B2B5F"/>
            </a:solidFill>
            <a:prstDash val="solid"/>
            <a:miter lim="800000"/>
            <a:headEnd type="none" w="sm" len="sm"/>
            <a:tailEnd type="none" w="sm" len="sm"/>
          </a:ln>
        </p:spPr>
        <p:txBody>
          <a:bodyPr spcFirstLastPara="1" wrap="square" lIns="91425" tIns="45700" rIns="91425" bIns="45700" anchor="ctr" anchorCtr="0">
            <a:noAutofit/>
          </a:bodyPr>
          <a:lstStyle/>
          <a:p>
            <a:pPr marL="457171" lvl="1">
              <a:buSzPts val="4000"/>
            </a:pPr>
            <a:endParaRPr sz="4000" b="1">
              <a:solidFill>
                <a:srgbClr val="2B2B5F"/>
              </a:solidFill>
              <a:latin typeface="Calibri"/>
              <a:ea typeface="Calibri"/>
              <a:cs typeface="Calibri"/>
              <a:sym typeface="Calibri"/>
            </a:endParaRPr>
          </a:p>
        </p:txBody>
      </p:sp>
      <p:pic>
        <p:nvPicPr>
          <p:cNvPr id="113" name="Google Shape;113;p1"/>
          <p:cNvPicPr preferRelativeResize="0"/>
          <p:nvPr/>
        </p:nvPicPr>
        <p:blipFill rotWithShape="1">
          <a:blip r:embed="rId14">
            <a:alphaModFix/>
          </a:blip>
          <a:srcRect/>
          <a:stretch/>
        </p:blipFill>
        <p:spPr>
          <a:xfrm>
            <a:off x="122950" y="20446938"/>
            <a:ext cx="952500" cy="1333500"/>
          </a:xfrm>
          <a:prstGeom prst="rect">
            <a:avLst/>
          </a:prstGeom>
          <a:noFill/>
          <a:ln>
            <a:noFill/>
          </a:ln>
        </p:spPr>
      </p:pic>
      <p:pic>
        <p:nvPicPr>
          <p:cNvPr id="22" name="Picture 21">
            <a:extLst>
              <a:ext uri="{FF2B5EF4-FFF2-40B4-BE49-F238E27FC236}">
                <a16:creationId xmlns:a16="http://schemas.microsoft.com/office/drawing/2014/main" id="{F5496C8D-1575-F9E5-7C42-6E3EE3AF0E6C}"/>
              </a:ext>
            </a:extLst>
          </p:cNvPr>
          <p:cNvPicPr>
            <a:picLocks noChangeAspect="1"/>
          </p:cNvPicPr>
          <p:nvPr/>
        </p:nvPicPr>
        <p:blipFill>
          <a:blip r:embed="rId15"/>
          <a:stretch>
            <a:fillRect/>
          </a:stretch>
        </p:blipFill>
        <p:spPr>
          <a:xfrm>
            <a:off x="1273881" y="20434249"/>
            <a:ext cx="1319157" cy="1319157"/>
          </a:xfrm>
          <a:prstGeom prst="rect">
            <a:avLst/>
          </a:prstGeom>
        </p:spPr>
      </p:pic>
      <p:pic>
        <p:nvPicPr>
          <p:cNvPr id="23" name="Picture 22" descr="NetworkX Graph Visualization | Tom Sawyer Software">
            <a:extLst>
              <a:ext uri="{FF2B5EF4-FFF2-40B4-BE49-F238E27FC236}">
                <a16:creationId xmlns:a16="http://schemas.microsoft.com/office/drawing/2014/main" id="{264D09AE-7573-D903-F4E2-CD3CFE4138FC}"/>
              </a:ext>
            </a:extLst>
          </p:cNvPr>
          <p:cNvPicPr>
            <a:picLocks noChangeAspect="1"/>
          </p:cNvPicPr>
          <p:nvPr/>
        </p:nvPicPr>
        <p:blipFill>
          <a:blip r:embed="rId16"/>
          <a:stretch>
            <a:fillRect/>
          </a:stretch>
        </p:blipFill>
        <p:spPr>
          <a:xfrm>
            <a:off x="17401467" y="11828109"/>
            <a:ext cx="5865956" cy="334359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962</Words>
  <Application>Microsoft Macintosh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Open Sans</vt:lpstr>
      <vt:lpstr>Arial</vt:lpstr>
      <vt:lpstr>Calibri</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Jeff Wood</dc:creator>
  <cp:lastModifiedBy>Jeaime Powell</cp:lastModifiedBy>
  <cp:revision>1</cp:revision>
  <dcterms:created xsi:type="dcterms:W3CDTF">2022-08-16T17:08:39Z</dcterms:created>
  <dcterms:modified xsi:type="dcterms:W3CDTF">2026-06-24T18:32:26Z</dcterms:modified>
</cp:coreProperties>
</file>