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32918400" cy="21945600"/>
  <p:notesSz cx="6858000" cy="9144000"/>
  <p:embeddedFontLst>
    <p:embeddedFont>
      <p:font typeface="Calibri" panose="020F0502020204030204" pitchFamily="34" charset="0"/>
      <p:regular r:id="rId4"/>
      <p:bold r:id="rId5"/>
      <p:italic r:id="rId6"/>
      <p:boldItalic r:id="rId7"/>
    </p:embeddedFont>
    <p:embeddedFont>
      <p:font typeface="Open Sans" panose="020B030603050402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isWw5AgrCpxBYL1gKy6h1blTKd1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p:scale>
          <a:sx n="69" d="100"/>
          <a:sy n="69" d="100"/>
        </p:scale>
        <p:origin x="-4752" y="-2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857250"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2468880" y="3591562"/>
            <a:ext cx="27980640" cy="764032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9200"/>
              <a:buFont typeface="Calibri"/>
              <a:buNone/>
              <a:defRPr sz="19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4114800" y="11526522"/>
            <a:ext cx="24688800" cy="529843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3200"/>
              </a:spcBef>
              <a:spcAft>
                <a:spcPts val="0"/>
              </a:spcAft>
              <a:buClr>
                <a:schemeClr val="dk1"/>
              </a:buClr>
              <a:buSzPts val="7680"/>
              <a:buNone/>
              <a:defRPr sz="7680"/>
            </a:lvl1pPr>
            <a:lvl2pPr lvl="1" algn="ctr">
              <a:lnSpc>
                <a:spcPct val="90000"/>
              </a:lnSpc>
              <a:spcBef>
                <a:spcPts val="1600"/>
              </a:spcBef>
              <a:spcAft>
                <a:spcPts val="0"/>
              </a:spcAft>
              <a:buClr>
                <a:schemeClr val="dk1"/>
              </a:buClr>
              <a:buSzPts val="6400"/>
              <a:buNone/>
              <a:defRPr sz="6400"/>
            </a:lvl2pPr>
            <a:lvl3pPr lvl="2" algn="ctr">
              <a:lnSpc>
                <a:spcPct val="90000"/>
              </a:lnSpc>
              <a:spcBef>
                <a:spcPts val="1600"/>
              </a:spcBef>
              <a:spcAft>
                <a:spcPts val="0"/>
              </a:spcAft>
              <a:buClr>
                <a:schemeClr val="dk1"/>
              </a:buClr>
              <a:buSzPts val="5760"/>
              <a:buNone/>
              <a:defRPr sz="5760"/>
            </a:lvl3pPr>
            <a:lvl4pPr lvl="3" algn="ctr">
              <a:lnSpc>
                <a:spcPct val="90000"/>
              </a:lnSpc>
              <a:spcBef>
                <a:spcPts val="1600"/>
              </a:spcBef>
              <a:spcAft>
                <a:spcPts val="0"/>
              </a:spcAft>
              <a:buClr>
                <a:schemeClr val="dk1"/>
              </a:buClr>
              <a:buSzPts val="5120"/>
              <a:buNone/>
              <a:defRPr sz="5120"/>
            </a:lvl4pPr>
            <a:lvl5pPr lvl="4" algn="ctr">
              <a:lnSpc>
                <a:spcPct val="90000"/>
              </a:lnSpc>
              <a:spcBef>
                <a:spcPts val="1600"/>
              </a:spcBef>
              <a:spcAft>
                <a:spcPts val="0"/>
              </a:spcAft>
              <a:buClr>
                <a:schemeClr val="dk1"/>
              </a:buClr>
              <a:buSzPts val="5120"/>
              <a:buNone/>
              <a:defRPr sz="5120"/>
            </a:lvl5pPr>
            <a:lvl6pPr lvl="5" algn="ctr">
              <a:lnSpc>
                <a:spcPct val="90000"/>
              </a:lnSpc>
              <a:spcBef>
                <a:spcPts val="1600"/>
              </a:spcBef>
              <a:spcAft>
                <a:spcPts val="0"/>
              </a:spcAft>
              <a:buClr>
                <a:schemeClr val="dk1"/>
              </a:buClr>
              <a:buSzPts val="5120"/>
              <a:buNone/>
              <a:defRPr sz="5120"/>
            </a:lvl6pPr>
            <a:lvl7pPr lvl="6" algn="ctr">
              <a:lnSpc>
                <a:spcPct val="90000"/>
              </a:lnSpc>
              <a:spcBef>
                <a:spcPts val="1600"/>
              </a:spcBef>
              <a:spcAft>
                <a:spcPts val="0"/>
              </a:spcAft>
              <a:buClr>
                <a:schemeClr val="dk1"/>
              </a:buClr>
              <a:buSzPts val="5120"/>
              <a:buNone/>
              <a:defRPr sz="5120"/>
            </a:lvl7pPr>
            <a:lvl8pPr lvl="7" algn="ctr">
              <a:lnSpc>
                <a:spcPct val="90000"/>
              </a:lnSpc>
              <a:spcBef>
                <a:spcPts val="1600"/>
              </a:spcBef>
              <a:spcAft>
                <a:spcPts val="0"/>
              </a:spcAft>
              <a:buClr>
                <a:schemeClr val="dk1"/>
              </a:buClr>
              <a:buSzPts val="5120"/>
              <a:buNone/>
              <a:defRPr sz="5120"/>
            </a:lvl8pPr>
            <a:lvl9pPr lvl="8" algn="ctr">
              <a:lnSpc>
                <a:spcPct val="90000"/>
              </a:lnSpc>
              <a:spcBef>
                <a:spcPts val="1600"/>
              </a:spcBef>
              <a:spcAft>
                <a:spcPts val="0"/>
              </a:spcAft>
              <a:buClr>
                <a:schemeClr val="dk1"/>
              </a:buClr>
              <a:buSzPts val="5120"/>
              <a:buNone/>
              <a:defRPr sz="5120"/>
            </a:lvl9pPr>
          </a:lstStyle>
          <a:p>
            <a:endParaRPr/>
          </a:p>
        </p:txBody>
      </p:sp>
      <p:sp>
        <p:nvSpPr>
          <p:cNvPr id="14" name="Google Shape;14;p3"/>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9497059" y="-1391919"/>
            <a:ext cx="13924282" cy="2839212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17807306" y="6918326"/>
            <a:ext cx="18597882" cy="709803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3405506" y="26036"/>
            <a:ext cx="18597882" cy="2088261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2263140" y="5842000"/>
            <a:ext cx="28392120" cy="139242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2245997" y="5471167"/>
            <a:ext cx="28392120" cy="912875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9200"/>
              <a:buFont typeface="Calibri"/>
              <a:buNone/>
              <a:defRPr sz="19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2245997" y="14686287"/>
            <a:ext cx="28392120" cy="480059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200"/>
              </a:spcBef>
              <a:spcAft>
                <a:spcPts val="0"/>
              </a:spcAft>
              <a:buClr>
                <a:schemeClr val="dk1"/>
              </a:buClr>
              <a:buSzPts val="7680"/>
              <a:buNone/>
              <a:defRPr sz="7680">
                <a:solidFill>
                  <a:schemeClr val="dk1"/>
                </a:solidFill>
              </a:defRPr>
            </a:lvl1pPr>
            <a:lvl2pPr marL="914400" lvl="1" indent="-228600" algn="l">
              <a:lnSpc>
                <a:spcPct val="90000"/>
              </a:lnSpc>
              <a:spcBef>
                <a:spcPts val="1600"/>
              </a:spcBef>
              <a:spcAft>
                <a:spcPts val="0"/>
              </a:spcAft>
              <a:buClr>
                <a:srgbClr val="888888"/>
              </a:buClr>
              <a:buSzPts val="6400"/>
              <a:buNone/>
              <a:defRPr sz="6400">
                <a:solidFill>
                  <a:srgbClr val="888888"/>
                </a:solidFill>
              </a:defRPr>
            </a:lvl2pPr>
            <a:lvl3pPr marL="1371600" lvl="2" indent="-228600" algn="l">
              <a:lnSpc>
                <a:spcPct val="90000"/>
              </a:lnSpc>
              <a:spcBef>
                <a:spcPts val="1600"/>
              </a:spcBef>
              <a:spcAft>
                <a:spcPts val="0"/>
              </a:spcAft>
              <a:buClr>
                <a:srgbClr val="888888"/>
              </a:buClr>
              <a:buSzPts val="5760"/>
              <a:buNone/>
              <a:defRPr sz="5760">
                <a:solidFill>
                  <a:srgbClr val="888888"/>
                </a:solidFill>
              </a:defRPr>
            </a:lvl3pPr>
            <a:lvl4pPr marL="1828800" lvl="3" indent="-228600" algn="l">
              <a:lnSpc>
                <a:spcPct val="90000"/>
              </a:lnSpc>
              <a:spcBef>
                <a:spcPts val="1600"/>
              </a:spcBef>
              <a:spcAft>
                <a:spcPts val="0"/>
              </a:spcAft>
              <a:buClr>
                <a:srgbClr val="888888"/>
              </a:buClr>
              <a:buSzPts val="5120"/>
              <a:buNone/>
              <a:defRPr sz="5120">
                <a:solidFill>
                  <a:srgbClr val="888888"/>
                </a:solidFill>
              </a:defRPr>
            </a:lvl4pPr>
            <a:lvl5pPr marL="2286000" lvl="4" indent="-228600" algn="l">
              <a:lnSpc>
                <a:spcPct val="90000"/>
              </a:lnSpc>
              <a:spcBef>
                <a:spcPts val="1600"/>
              </a:spcBef>
              <a:spcAft>
                <a:spcPts val="0"/>
              </a:spcAft>
              <a:buClr>
                <a:srgbClr val="888888"/>
              </a:buClr>
              <a:buSzPts val="5120"/>
              <a:buNone/>
              <a:defRPr sz="5120">
                <a:solidFill>
                  <a:srgbClr val="888888"/>
                </a:solidFill>
              </a:defRPr>
            </a:lvl5pPr>
            <a:lvl6pPr marL="2743200" lvl="5" indent="-228600" algn="l">
              <a:lnSpc>
                <a:spcPct val="90000"/>
              </a:lnSpc>
              <a:spcBef>
                <a:spcPts val="1600"/>
              </a:spcBef>
              <a:spcAft>
                <a:spcPts val="0"/>
              </a:spcAft>
              <a:buClr>
                <a:srgbClr val="888888"/>
              </a:buClr>
              <a:buSzPts val="5120"/>
              <a:buNone/>
              <a:defRPr sz="5120">
                <a:solidFill>
                  <a:srgbClr val="888888"/>
                </a:solidFill>
              </a:defRPr>
            </a:lvl6pPr>
            <a:lvl7pPr marL="3200400" lvl="6" indent="-228600" algn="l">
              <a:lnSpc>
                <a:spcPct val="90000"/>
              </a:lnSpc>
              <a:spcBef>
                <a:spcPts val="1600"/>
              </a:spcBef>
              <a:spcAft>
                <a:spcPts val="0"/>
              </a:spcAft>
              <a:buClr>
                <a:srgbClr val="888888"/>
              </a:buClr>
              <a:buSzPts val="5120"/>
              <a:buNone/>
              <a:defRPr sz="5120">
                <a:solidFill>
                  <a:srgbClr val="888888"/>
                </a:solidFill>
              </a:defRPr>
            </a:lvl7pPr>
            <a:lvl8pPr marL="3657600" lvl="7" indent="-228600" algn="l">
              <a:lnSpc>
                <a:spcPct val="90000"/>
              </a:lnSpc>
              <a:spcBef>
                <a:spcPts val="1600"/>
              </a:spcBef>
              <a:spcAft>
                <a:spcPts val="0"/>
              </a:spcAft>
              <a:buClr>
                <a:srgbClr val="888888"/>
              </a:buClr>
              <a:buSzPts val="5120"/>
              <a:buNone/>
              <a:defRPr sz="5120">
                <a:solidFill>
                  <a:srgbClr val="888888"/>
                </a:solidFill>
              </a:defRPr>
            </a:lvl8pPr>
            <a:lvl9pPr marL="4114800" lvl="8" indent="-228600" algn="l">
              <a:lnSpc>
                <a:spcPct val="90000"/>
              </a:lnSpc>
              <a:spcBef>
                <a:spcPts val="1600"/>
              </a:spcBef>
              <a:spcAft>
                <a:spcPts val="0"/>
              </a:spcAft>
              <a:buClr>
                <a:srgbClr val="888888"/>
              </a:buClr>
              <a:buSzPts val="5120"/>
              <a:buNone/>
              <a:defRPr sz="5120">
                <a:solidFill>
                  <a:srgbClr val="888888"/>
                </a:solidFill>
              </a:defRPr>
            </a:lvl9pPr>
          </a:lstStyle>
          <a:p>
            <a:endParaRPr/>
          </a:p>
        </p:txBody>
      </p:sp>
      <p:sp>
        <p:nvSpPr>
          <p:cNvPr id="26" name="Google Shape;26;p5"/>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2263140" y="5842000"/>
            <a:ext cx="13990320" cy="139242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16664940" y="5842000"/>
            <a:ext cx="13990320" cy="139242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2267428"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2267431" y="5379722"/>
            <a:ext cx="13926024" cy="263651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200"/>
              </a:spcBef>
              <a:spcAft>
                <a:spcPts val="0"/>
              </a:spcAft>
              <a:buClr>
                <a:schemeClr val="dk1"/>
              </a:buClr>
              <a:buSzPts val="7680"/>
              <a:buNone/>
              <a:defRPr sz="7680" b="1"/>
            </a:lvl1pPr>
            <a:lvl2pPr marL="914400" lvl="1" indent="-228600" algn="l">
              <a:lnSpc>
                <a:spcPct val="90000"/>
              </a:lnSpc>
              <a:spcBef>
                <a:spcPts val="1600"/>
              </a:spcBef>
              <a:spcAft>
                <a:spcPts val="0"/>
              </a:spcAft>
              <a:buClr>
                <a:schemeClr val="dk1"/>
              </a:buClr>
              <a:buSzPts val="6400"/>
              <a:buNone/>
              <a:defRPr sz="6400" b="1"/>
            </a:lvl2pPr>
            <a:lvl3pPr marL="1371600" lvl="2" indent="-228600" algn="l">
              <a:lnSpc>
                <a:spcPct val="90000"/>
              </a:lnSpc>
              <a:spcBef>
                <a:spcPts val="1600"/>
              </a:spcBef>
              <a:spcAft>
                <a:spcPts val="0"/>
              </a:spcAft>
              <a:buClr>
                <a:schemeClr val="dk1"/>
              </a:buClr>
              <a:buSzPts val="5760"/>
              <a:buNone/>
              <a:defRPr sz="5760" b="1"/>
            </a:lvl3pPr>
            <a:lvl4pPr marL="1828800" lvl="3" indent="-228600" algn="l">
              <a:lnSpc>
                <a:spcPct val="90000"/>
              </a:lnSpc>
              <a:spcBef>
                <a:spcPts val="1600"/>
              </a:spcBef>
              <a:spcAft>
                <a:spcPts val="0"/>
              </a:spcAft>
              <a:buClr>
                <a:schemeClr val="dk1"/>
              </a:buClr>
              <a:buSzPts val="5120"/>
              <a:buNone/>
              <a:defRPr sz="5120" b="1"/>
            </a:lvl4pPr>
            <a:lvl5pPr marL="2286000" lvl="4" indent="-228600" algn="l">
              <a:lnSpc>
                <a:spcPct val="90000"/>
              </a:lnSpc>
              <a:spcBef>
                <a:spcPts val="1600"/>
              </a:spcBef>
              <a:spcAft>
                <a:spcPts val="0"/>
              </a:spcAft>
              <a:buClr>
                <a:schemeClr val="dk1"/>
              </a:buClr>
              <a:buSzPts val="5120"/>
              <a:buNone/>
              <a:defRPr sz="5120" b="1"/>
            </a:lvl5pPr>
            <a:lvl6pPr marL="2743200" lvl="5" indent="-228600" algn="l">
              <a:lnSpc>
                <a:spcPct val="90000"/>
              </a:lnSpc>
              <a:spcBef>
                <a:spcPts val="1600"/>
              </a:spcBef>
              <a:spcAft>
                <a:spcPts val="0"/>
              </a:spcAft>
              <a:buClr>
                <a:schemeClr val="dk1"/>
              </a:buClr>
              <a:buSzPts val="5120"/>
              <a:buNone/>
              <a:defRPr sz="5120" b="1"/>
            </a:lvl6pPr>
            <a:lvl7pPr marL="3200400" lvl="6" indent="-228600" algn="l">
              <a:lnSpc>
                <a:spcPct val="90000"/>
              </a:lnSpc>
              <a:spcBef>
                <a:spcPts val="1600"/>
              </a:spcBef>
              <a:spcAft>
                <a:spcPts val="0"/>
              </a:spcAft>
              <a:buClr>
                <a:schemeClr val="dk1"/>
              </a:buClr>
              <a:buSzPts val="5120"/>
              <a:buNone/>
              <a:defRPr sz="5120" b="1"/>
            </a:lvl7pPr>
            <a:lvl8pPr marL="3657600" lvl="7" indent="-228600" algn="l">
              <a:lnSpc>
                <a:spcPct val="90000"/>
              </a:lnSpc>
              <a:spcBef>
                <a:spcPts val="1600"/>
              </a:spcBef>
              <a:spcAft>
                <a:spcPts val="0"/>
              </a:spcAft>
              <a:buClr>
                <a:schemeClr val="dk1"/>
              </a:buClr>
              <a:buSzPts val="5120"/>
              <a:buNone/>
              <a:defRPr sz="5120" b="1"/>
            </a:lvl8pPr>
            <a:lvl9pPr marL="4114800" lvl="8" indent="-228600" algn="l">
              <a:lnSpc>
                <a:spcPct val="90000"/>
              </a:lnSpc>
              <a:spcBef>
                <a:spcPts val="1600"/>
              </a:spcBef>
              <a:spcAft>
                <a:spcPts val="0"/>
              </a:spcAft>
              <a:buClr>
                <a:schemeClr val="dk1"/>
              </a:buClr>
              <a:buSzPts val="5120"/>
              <a:buNone/>
              <a:defRPr sz="5120" b="1"/>
            </a:lvl9pPr>
          </a:lstStyle>
          <a:p>
            <a:endParaRPr/>
          </a:p>
        </p:txBody>
      </p:sp>
      <p:sp>
        <p:nvSpPr>
          <p:cNvPr id="39" name="Google Shape;39;p7"/>
          <p:cNvSpPr txBox="1">
            <a:spLocks noGrp="1"/>
          </p:cNvSpPr>
          <p:nvPr>
            <p:ph type="body" idx="2"/>
          </p:nvPr>
        </p:nvSpPr>
        <p:spPr>
          <a:xfrm>
            <a:off x="2267431" y="8016240"/>
            <a:ext cx="13926024" cy="117906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16664942" y="5379722"/>
            <a:ext cx="13994608" cy="263651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200"/>
              </a:spcBef>
              <a:spcAft>
                <a:spcPts val="0"/>
              </a:spcAft>
              <a:buClr>
                <a:schemeClr val="dk1"/>
              </a:buClr>
              <a:buSzPts val="7680"/>
              <a:buNone/>
              <a:defRPr sz="7680" b="1"/>
            </a:lvl1pPr>
            <a:lvl2pPr marL="914400" lvl="1" indent="-228600" algn="l">
              <a:lnSpc>
                <a:spcPct val="90000"/>
              </a:lnSpc>
              <a:spcBef>
                <a:spcPts val="1600"/>
              </a:spcBef>
              <a:spcAft>
                <a:spcPts val="0"/>
              </a:spcAft>
              <a:buClr>
                <a:schemeClr val="dk1"/>
              </a:buClr>
              <a:buSzPts val="6400"/>
              <a:buNone/>
              <a:defRPr sz="6400" b="1"/>
            </a:lvl2pPr>
            <a:lvl3pPr marL="1371600" lvl="2" indent="-228600" algn="l">
              <a:lnSpc>
                <a:spcPct val="90000"/>
              </a:lnSpc>
              <a:spcBef>
                <a:spcPts val="1600"/>
              </a:spcBef>
              <a:spcAft>
                <a:spcPts val="0"/>
              </a:spcAft>
              <a:buClr>
                <a:schemeClr val="dk1"/>
              </a:buClr>
              <a:buSzPts val="5760"/>
              <a:buNone/>
              <a:defRPr sz="5760" b="1"/>
            </a:lvl3pPr>
            <a:lvl4pPr marL="1828800" lvl="3" indent="-228600" algn="l">
              <a:lnSpc>
                <a:spcPct val="90000"/>
              </a:lnSpc>
              <a:spcBef>
                <a:spcPts val="1600"/>
              </a:spcBef>
              <a:spcAft>
                <a:spcPts val="0"/>
              </a:spcAft>
              <a:buClr>
                <a:schemeClr val="dk1"/>
              </a:buClr>
              <a:buSzPts val="5120"/>
              <a:buNone/>
              <a:defRPr sz="5120" b="1"/>
            </a:lvl4pPr>
            <a:lvl5pPr marL="2286000" lvl="4" indent="-228600" algn="l">
              <a:lnSpc>
                <a:spcPct val="90000"/>
              </a:lnSpc>
              <a:spcBef>
                <a:spcPts val="1600"/>
              </a:spcBef>
              <a:spcAft>
                <a:spcPts val="0"/>
              </a:spcAft>
              <a:buClr>
                <a:schemeClr val="dk1"/>
              </a:buClr>
              <a:buSzPts val="5120"/>
              <a:buNone/>
              <a:defRPr sz="5120" b="1"/>
            </a:lvl5pPr>
            <a:lvl6pPr marL="2743200" lvl="5" indent="-228600" algn="l">
              <a:lnSpc>
                <a:spcPct val="90000"/>
              </a:lnSpc>
              <a:spcBef>
                <a:spcPts val="1600"/>
              </a:spcBef>
              <a:spcAft>
                <a:spcPts val="0"/>
              </a:spcAft>
              <a:buClr>
                <a:schemeClr val="dk1"/>
              </a:buClr>
              <a:buSzPts val="5120"/>
              <a:buNone/>
              <a:defRPr sz="5120" b="1"/>
            </a:lvl6pPr>
            <a:lvl7pPr marL="3200400" lvl="6" indent="-228600" algn="l">
              <a:lnSpc>
                <a:spcPct val="90000"/>
              </a:lnSpc>
              <a:spcBef>
                <a:spcPts val="1600"/>
              </a:spcBef>
              <a:spcAft>
                <a:spcPts val="0"/>
              </a:spcAft>
              <a:buClr>
                <a:schemeClr val="dk1"/>
              </a:buClr>
              <a:buSzPts val="5120"/>
              <a:buNone/>
              <a:defRPr sz="5120" b="1"/>
            </a:lvl7pPr>
            <a:lvl8pPr marL="3657600" lvl="7" indent="-228600" algn="l">
              <a:lnSpc>
                <a:spcPct val="90000"/>
              </a:lnSpc>
              <a:spcBef>
                <a:spcPts val="1600"/>
              </a:spcBef>
              <a:spcAft>
                <a:spcPts val="0"/>
              </a:spcAft>
              <a:buClr>
                <a:schemeClr val="dk1"/>
              </a:buClr>
              <a:buSzPts val="5120"/>
              <a:buNone/>
              <a:defRPr sz="5120" b="1"/>
            </a:lvl8pPr>
            <a:lvl9pPr marL="4114800" lvl="8" indent="-228600" algn="l">
              <a:lnSpc>
                <a:spcPct val="90000"/>
              </a:lnSpc>
              <a:spcBef>
                <a:spcPts val="1600"/>
              </a:spcBef>
              <a:spcAft>
                <a:spcPts val="0"/>
              </a:spcAft>
              <a:buClr>
                <a:schemeClr val="dk1"/>
              </a:buClr>
              <a:buSzPts val="5120"/>
              <a:buNone/>
              <a:defRPr sz="5120" b="1"/>
            </a:lvl9pPr>
          </a:lstStyle>
          <a:p>
            <a:endParaRPr/>
          </a:p>
        </p:txBody>
      </p:sp>
      <p:sp>
        <p:nvSpPr>
          <p:cNvPr id="41" name="Google Shape;41;p7"/>
          <p:cNvSpPr txBox="1">
            <a:spLocks noGrp="1"/>
          </p:cNvSpPr>
          <p:nvPr>
            <p:ph type="body" idx="4"/>
          </p:nvPr>
        </p:nvSpPr>
        <p:spPr>
          <a:xfrm>
            <a:off x="16664942" y="8016240"/>
            <a:ext cx="13994608" cy="117906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2267428" y="1463040"/>
            <a:ext cx="10617041" cy="51206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240"/>
              <a:buFont typeface="Calibri"/>
              <a:buNone/>
              <a:defRPr sz="102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13994608" y="3159765"/>
            <a:ext cx="16664940" cy="15595600"/>
          </a:xfrm>
          <a:prstGeom prst="rect">
            <a:avLst/>
          </a:prstGeom>
          <a:noFill/>
          <a:ln>
            <a:noFill/>
          </a:ln>
        </p:spPr>
        <p:txBody>
          <a:bodyPr spcFirstLastPara="1" wrap="square" lIns="91425" tIns="45700" rIns="91425" bIns="45700" anchor="t" anchorCtr="0">
            <a:normAutofit/>
          </a:bodyPr>
          <a:lstStyle>
            <a:lvl1pPr marL="457200" lvl="0" indent="-878839" algn="l">
              <a:lnSpc>
                <a:spcPct val="90000"/>
              </a:lnSpc>
              <a:spcBef>
                <a:spcPts val="3200"/>
              </a:spcBef>
              <a:spcAft>
                <a:spcPts val="0"/>
              </a:spcAft>
              <a:buClr>
                <a:schemeClr val="dk1"/>
              </a:buClr>
              <a:buSzPts val="10240"/>
              <a:buChar char="•"/>
              <a:defRPr sz="10240"/>
            </a:lvl1pPr>
            <a:lvl2pPr marL="914400" lvl="1" indent="-797560" algn="l">
              <a:lnSpc>
                <a:spcPct val="90000"/>
              </a:lnSpc>
              <a:spcBef>
                <a:spcPts val="1600"/>
              </a:spcBef>
              <a:spcAft>
                <a:spcPts val="0"/>
              </a:spcAft>
              <a:buClr>
                <a:schemeClr val="dk1"/>
              </a:buClr>
              <a:buSzPts val="8960"/>
              <a:buChar char="•"/>
              <a:defRPr sz="8960"/>
            </a:lvl2pPr>
            <a:lvl3pPr marL="1371600" lvl="2" indent="-716280" algn="l">
              <a:lnSpc>
                <a:spcPct val="90000"/>
              </a:lnSpc>
              <a:spcBef>
                <a:spcPts val="1600"/>
              </a:spcBef>
              <a:spcAft>
                <a:spcPts val="0"/>
              </a:spcAft>
              <a:buClr>
                <a:schemeClr val="dk1"/>
              </a:buClr>
              <a:buSzPts val="7680"/>
              <a:buChar char="•"/>
              <a:defRPr sz="7680"/>
            </a:lvl3pPr>
            <a:lvl4pPr marL="1828800" lvl="3" indent="-635000" algn="l">
              <a:lnSpc>
                <a:spcPct val="90000"/>
              </a:lnSpc>
              <a:spcBef>
                <a:spcPts val="1600"/>
              </a:spcBef>
              <a:spcAft>
                <a:spcPts val="0"/>
              </a:spcAft>
              <a:buClr>
                <a:schemeClr val="dk1"/>
              </a:buClr>
              <a:buSzPts val="6400"/>
              <a:buChar char="•"/>
              <a:defRPr sz="6400"/>
            </a:lvl4pPr>
            <a:lvl5pPr marL="2286000" lvl="4" indent="-635000" algn="l">
              <a:lnSpc>
                <a:spcPct val="90000"/>
              </a:lnSpc>
              <a:spcBef>
                <a:spcPts val="1600"/>
              </a:spcBef>
              <a:spcAft>
                <a:spcPts val="0"/>
              </a:spcAft>
              <a:buClr>
                <a:schemeClr val="dk1"/>
              </a:buClr>
              <a:buSzPts val="6400"/>
              <a:buChar char="•"/>
              <a:defRPr sz="6400"/>
            </a:lvl5pPr>
            <a:lvl6pPr marL="2743200" lvl="5" indent="-635000" algn="l">
              <a:lnSpc>
                <a:spcPct val="90000"/>
              </a:lnSpc>
              <a:spcBef>
                <a:spcPts val="1600"/>
              </a:spcBef>
              <a:spcAft>
                <a:spcPts val="0"/>
              </a:spcAft>
              <a:buClr>
                <a:schemeClr val="dk1"/>
              </a:buClr>
              <a:buSzPts val="6400"/>
              <a:buChar char="•"/>
              <a:defRPr sz="6400"/>
            </a:lvl6pPr>
            <a:lvl7pPr marL="3200400" lvl="6" indent="-635000" algn="l">
              <a:lnSpc>
                <a:spcPct val="90000"/>
              </a:lnSpc>
              <a:spcBef>
                <a:spcPts val="1600"/>
              </a:spcBef>
              <a:spcAft>
                <a:spcPts val="0"/>
              </a:spcAft>
              <a:buClr>
                <a:schemeClr val="dk1"/>
              </a:buClr>
              <a:buSzPts val="6400"/>
              <a:buChar char="•"/>
              <a:defRPr sz="6400"/>
            </a:lvl7pPr>
            <a:lvl8pPr marL="3657600" lvl="7" indent="-635000" algn="l">
              <a:lnSpc>
                <a:spcPct val="90000"/>
              </a:lnSpc>
              <a:spcBef>
                <a:spcPts val="1600"/>
              </a:spcBef>
              <a:spcAft>
                <a:spcPts val="0"/>
              </a:spcAft>
              <a:buClr>
                <a:schemeClr val="dk1"/>
              </a:buClr>
              <a:buSzPts val="6400"/>
              <a:buChar char="•"/>
              <a:defRPr sz="6400"/>
            </a:lvl8pPr>
            <a:lvl9pPr marL="4114800" lvl="8" indent="-635000" algn="l">
              <a:lnSpc>
                <a:spcPct val="90000"/>
              </a:lnSpc>
              <a:spcBef>
                <a:spcPts val="1600"/>
              </a:spcBef>
              <a:spcAft>
                <a:spcPts val="0"/>
              </a:spcAft>
              <a:buClr>
                <a:schemeClr val="dk1"/>
              </a:buClr>
              <a:buSzPts val="6400"/>
              <a:buChar char="•"/>
              <a:defRPr sz="6400"/>
            </a:lvl9pPr>
          </a:lstStyle>
          <a:p>
            <a:endParaRPr/>
          </a:p>
        </p:txBody>
      </p:sp>
      <p:sp>
        <p:nvSpPr>
          <p:cNvPr id="57" name="Google Shape;57;p10"/>
          <p:cNvSpPr txBox="1">
            <a:spLocks noGrp="1"/>
          </p:cNvSpPr>
          <p:nvPr>
            <p:ph type="body" idx="2"/>
          </p:nvPr>
        </p:nvSpPr>
        <p:spPr>
          <a:xfrm>
            <a:off x="2267428" y="6583680"/>
            <a:ext cx="10617041" cy="1219708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200"/>
              </a:spcBef>
              <a:spcAft>
                <a:spcPts val="0"/>
              </a:spcAft>
              <a:buClr>
                <a:schemeClr val="dk1"/>
              </a:buClr>
              <a:buSzPts val="5120"/>
              <a:buNone/>
              <a:defRPr sz="5120"/>
            </a:lvl1pPr>
            <a:lvl2pPr marL="914400" lvl="1" indent="-228600" algn="l">
              <a:lnSpc>
                <a:spcPct val="90000"/>
              </a:lnSpc>
              <a:spcBef>
                <a:spcPts val="1600"/>
              </a:spcBef>
              <a:spcAft>
                <a:spcPts val="0"/>
              </a:spcAft>
              <a:buClr>
                <a:schemeClr val="dk1"/>
              </a:buClr>
              <a:buSzPts val="4480"/>
              <a:buNone/>
              <a:defRPr sz="4480"/>
            </a:lvl2pPr>
            <a:lvl3pPr marL="1371600" lvl="2" indent="-228600" algn="l">
              <a:lnSpc>
                <a:spcPct val="90000"/>
              </a:lnSpc>
              <a:spcBef>
                <a:spcPts val="1600"/>
              </a:spcBef>
              <a:spcAft>
                <a:spcPts val="0"/>
              </a:spcAft>
              <a:buClr>
                <a:schemeClr val="dk1"/>
              </a:buClr>
              <a:buSzPts val="3840"/>
              <a:buNone/>
              <a:defRPr sz="3840"/>
            </a:lvl3pPr>
            <a:lvl4pPr marL="1828800" lvl="3" indent="-228600" algn="l">
              <a:lnSpc>
                <a:spcPct val="90000"/>
              </a:lnSpc>
              <a:spcBef>
                <a:spcPts val="1600"/>
              </a:spcBef>
              <a:spcAft>
                <a:spcPts val="0"/>
              </a:spcAft>
              <a:buClr>
                <a:schemeClr val="dk1"/>
              </a:buClr>
              <a:buSzPts val="3200"/>
              <a:buNone/>
              <a:defRPr sz="3200"/>
            </a:lvl4pPr>
            <a:lvl5pPr marL="2286000" lvl="4" indent="-228600" algn="l">
              <a:lnSpc>
                <a:spcPct val="90000"/>
              </a:lnSpc>
              <a:spcBef>
                <a:spcPts val="1600"/>
              </a:spcBef>
              <a:spcAft>
                <a:spcPts val="0"/>
              </a:spcAft>
              <a:buClr>
                <a:schemeClr val="dk1"/>
              </a:buClr>
              <a:buSzPts val="3200"/>
              <a:buNone/>
              <a:defRPr sz="3200"/>
            </a:lvl5pPr>
            <a:lvl6pPr marL="2743200" lvl="5" indent="-228600" algn="l">
              <a:lnSpc>
                <a:spcPct val="90000"/>
              </a:lnSpc>
              <a:spcBef>
                <a:spcPts val="1600"/>
              </a:spcBef>
              <a:spcAft>
                <a:spcPts val="0"/>
              </a:spcAft>
              <a:buClr>
                <a:schemeClr val="dk1"/>
              </a:buClr>
              <a:buSzPts val="3200"/>
              <a:buNone/>
              <a:defRPr sz="3200"/>
            </a:lvl6pPr>
            <a:lvl7pPr marL="3200400" lvl="6" indent="-228600" algn="l">
              <a:lnSpc>
                <a:spcPct val="90000"/>
              </a:lnSpc>
              <a:spcBef>
                <a:spcPts val="1600"/>
              </a:spcBef>
              <a:spcAft>
                <a:spcPts val="0"/>
              </a:spcAft>
              <a:buClr>
                <a:schemeClr val="dk1"/>
              </a:buClr>
              <a:buSzPts val="3200"/>
              <a:buNone/>
              <a:defRPr sz="3200"/>
            </a:lvl7pPr>
            <a:lvl8pPr marL="3657600" lvl="7" indent="-228600" algn="l">
              <a:lnSpc>
                <a:spcPct val="90000"/>
              </a:lnSpc>
              <a:spcBef>
                <a:spcPts val="1600"/>
              </a:spcBef>
              <a:spcAft>
                <a:spcPts val="0"/>
              </a:spcAft>
              <a:buClr>
                <a:schemeClr val="dk1"/>
              </a:buClr>
              <a:buSzPts val="3200"/>
              <a:buNone/>
              <a:defRPr sz="3200"/>
            </a:lvl8pPr>
            <a:lvl9pPr marL="4114800" lvl="8" indent="-228600" algn="l">
              <a:lnSpc>
                <a:spcPct val="90000"/>
              </a:lnSpc>
              <a:spcBef>
                <a:spcPts val="1600"/>
              </a:spcBef>
              <a:spcAft>
                <a:spcPts val="0"/>
              </a:spcAft>
              <a:buClr>
                <a:schemeClr val="dk1"/>
              </a:buClr>
              <a:buSzPts val="3200"/>
              <a:buNone/>
              <a:defRPr sz="3200"/>
            </a:lvl9pPr>
          </a:lstStyle>
          <a:p>
            <a:endParaRPr/>
          </a:p>
        </p:txBody>
      </p:sp>
      <p:sp>
        <p:nvSpPr>
          <p:cNvPr id="58" name="Google Shape;58;p10"/>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2267428" y="1463040"/>
            <a:ext cx="10617041" cy="51206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240"/>
              <a:buFont typeface="Calibri"/>
              <a:buNone/>
              <a:defRPr sz="102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13994608" y="3159765"/>
            <a:ext cx="16664940" cy="15595600"/>
          </a:xfrm>
          <a:prstGeom prst="rect">
            <a:avLst/>
          </a:prstGeom>
          <a:noFill/>
          <a:ln>
            <a:noFill/>
          </a:ln>
        </p:spPr>
      </p:sp>
      <p:sp>
        <p:nvSpPr>
          <p:cNvPr id="64" name="Google Shape;64;p11"/>
          <p:cNvSpPr txBox="1">
            <a:spLocks noGrp="1"/>
          </p:cNvSpPr>
          <p:nvPr>
            <p:ph type="body" idx="1"/>
          </p:nvPr>
        </p:nvSpPr>
        <p:spPr>
          <a:xfrm>
            <a:off x="2267428" y="6583680"/>
            <a:ext cx="10617041" cy="1219708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200"/>
              </a:spcBef>
              <a:spcAft>
                <a:spcPts val="0"/>
              </a:spcAft>
              <a:buClr>
                <a:schemeClr val="dk1"/>
              </a:buClr>
              <a:buSzPts val="5120"/>
              <a:buNone/>
              <a:defRPr sz="5120"/>
            </a:lvl1pPr>
            <a:lvl2pPr marL="914400" lvl="1" indent="-228600" algn="l">
              <a:lnSpc>
                <a:spcPct val="90000"/>
              </a:lnSpc>
              <a:spcBef>
                <a:spcPts val="1600"/>
              </a:spcBef>
              <a:spcAft>
                <a:spcPts val="0"/>
              </a:spcAft>
              <a:buClr>
                <a:schemeClr val="dk1"/>
              </a:buClr>
              <a:buSzPts val="4480"/>
              <a:buNone/>
              <a:defRPr sz="4480"/>
            </a:lvl2pPr>
            <a:lvl3pPr marL="1371600" lvl="2" indent="-228600" algn="l">
              <a:lnSpc>
                <a:spcPct val="90000"/>
              </a:lnSpc>
              <a:spcBef>
                <a:spcPts val="1600"/>
              </a:spcBef>
              <a:spcAft>
                <a:spcPts val="0"/>
              </a:spcAft>
              <a:buClr>
                <a:schemeClr val="dk1"/>
              </a:buClr>
              <a:buSzPts val="3840"/>
              <a:buNone/>
              <a:defRPr sz="3840"/>
            </a:lvl3pPr>
            <a:lvl4pPr marL="1828800" lvl="3" indent="-228600" algn="l">
              <a:lnSpc>
                <a:spcPct val="90000"/>
              </a:lnSpc>
              <a:spcBef>
                <a:spcPts val="1600"/>
              </a:spcBef>
              <a:spcAft>
                <a:spcPts val="0"/>
              </a:spcAft>
              <a:buClr>
                <a:schemeClr val="dk1"/>
              </a:buClr>
              <a:buSzPts val="3200"/>
              <a:buNone/>
              <a:defRPr sz="3200"/>
            </a:lvl4pPr>
            <a:lvl5pPr marL="2286000" lvl="4" indent="-228600" algn="l">
              <a:lnSpc>
                <a:spcPct val="90000"/>
              </a:lnSpc>
              <a:spcBef>
                <a:spcPts val="1600"/>
              </a:spcBef>
              <a:spcAft>
                <a:spcPts val="0"/>
              </a:spcAft>
              <a:buClr>
                <a:schemeClr val="dk1"/>
              </a:buClr>
              <a:buSzPts val="3200"/>
              <a:buNone/>
              <a:defRPr sz="3200"/>
            </a:lvl5pPr>
            <a:lvl6pPr marL="2743200" lvl="5" indent="-228600" algn="l">
              <a:lnSpc>
                <a:spcPct val="90000"/>
              </a:lnSpc>
              <a:spcBef>
                <a:spcPts val="1600"/>
              </a:spcBef>
              <a:spcAft>
                <a:spcPts val="0"/>
              </a:spcAft>
              <a:buClr>
                <a:schemeClr val="dk1"/>
              </a:buClr>
              <a:buSzPts val="3200"/>
              <a:buNone/>
              <a:defRPr sz="3200"/>
            </a:lvl6pPr>
            <a:lvl7pPr marL="3200400" lvl="6" indent="-228600" algn="l">
              <a:lnSpc>
                <a:spcPct val="90000"/>
              </a:lnSpc>
              <a:spcBef>
                <a:spcPts val="1600"/>
              </a:spcBef>
              <a:spcAft>
                <a:spcPts val="0"/>
              </a:spcAft>
              <a:buClr>
                <a:schemeClr val="dk1"/>
              </a:buClr>
              <a:buSzPts val="3200"/>
              <a:buNone/>
              <a:defRPr sz="3200"/>
            </a:lvl7pPr>
            <a:lvl8pPr marL="3657600" lvl="7" indent="-228600" algn="l">
              <a:lnSpc>
                <a:spcPct val="90000"/>
              </a:lnSpc>
              <a:spcBef>
                <a:spcPts val="1600"/>
              </a:spcBef>
              <a:spcAft>
                <a:spcPts val="0"/>
              </a:spcAft>
              <a:buClr>
                <a:schemeClr val="dk1"/>
              </a:buClr>
              <a:buSzPts val="3200"/>
              <a:buNone/>
              <a:defRPr sz="3200"/>
            </a:lvl8pPr>
            <a:lvl9pPr marL="4114800" lvl="8" indent="-228600" algn="l">
              <a:lnSpc>
                <a:spcPct val="90000"/>
              </a:lnSpc>
              <a:spcBef>
                <a:spcPts val="1600"/>
              </a:spcBef>
              <a:spcAft>
                <a:spcPts val="0"/>
              </a:spcAft>
              <a:buClr>
                <a:schemeClr val="dk1"/>
              </a:buClr>
              <a:buSzPts val="3200"/>
              <a:buNone/>
              <a:defRPr sz="3200"/>
            </a:lvl9pPr>
          </a:lstStyle>
          <a:p>
            <a:endParaRPr/>
          </a:p>
        </p:txBody>
      </p:sp>
      <p:sp>
        <p:nvSpPr>
          <p:cNvPr id="65" name="Google Shape;65;p11"/>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4080"/>
              <a:buFont typeface="Calibri"/>
              <a:buNone/>
              <a:defRPr sz="1408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2263140" y="5842000"/>
            <a:ext cx="28392120" cy="13924282"/>
          </a:xfrm>
          <a:prstGeom prst="rect">
            <a:avLst/>
          </a:prstGeom>
          <a:noFill/>
          <a:ln>
            <a:noFill/>
          </a:ln>
        </p:spPr>
        <p:txBody>
          <a:bodyPr spcFirstLastPara="1" wrap="square" lIns="91425" tIns="45700" rIns="91425" bIns="45700" anchor="t" anchorCtr="0">
            <a:normAutofit/>
          </a:bodyPr>
          <a:lstStyle>
            <a:lvl1pPr marL="457200" marR="0" lvl="0" indent="-797560" algn="l" rtl="0">
              <a:lnSpc>
                <a:spcPct val="90000"/>
              </a:lnSpc>
              <a:spcBef>
                <a:spcPts val="3200"/>
              </a:spcBef>
              <a:spcAft>
                <a:spcPts val="0"/>
              </a:spcAft>
              <a:buClr>
                <a:schemeClr val="dk1"/>
              </a:buClr>
              <a:buSzPts val="8960"/>
              <a:buFont typeface="Arial"/>
              <a:buChar char="•"/>
              <a:defRPr sz="8960" b="0" i="0" u="none" strike="noStrike" cap="none">
                <a:solidFill>
                  <a:schemeClr val="dk1"/>
                </a:solidFill>
                <a:latin typeface="Calibri"/>
                <a:ea typeface="Calibri"/>
                <a:cs typeface="Calibri"/>
                <a:sym typeface="Calibri"/>
              </a:defRPr>
            </a:lvl1pPr>
            <a:lvl2pPr marL="914400" marR="0" lvl="1" indent="-716280" algn="l" rtl="0">
              <a:lnSpc>
                <a:spcPct val="90000"/>
              </a:lnSpc>
              <a:spcBef>
                <a:spcPts val="1600"/>
              </a:spcBef>
              <a:spcAft>
                <a:spcPts val="0"/>
              </a:spcAft>
              <a:buClr>
                <a:schemeClr val="dk1"/>
              </a:buClr>
              <a:buSzPts val="7680"/>
              <a:buFont typeface="Arial"/>
              <a:buChar char="•"/>
              <a:defRPr sz="7680" b="0" i="0" u="none" strike="noStrike" cap="none">
                <a:solidFill>
                  <a:schemeClr val="dk1"/>
                </a:solidFill>
                <a:latin typeface="Calibri"/>
                <a:ea typeface="Calibri"/>
                <a:cs typeface="Calibri"/>
                <a:sym typeface="Calibri"/>
              </a:defRPr>
            </a:lvl2pPr>
            <a:lvl3pPr marL="1371600" marR="0" lvl="2" indent="-635000" algn="l" rtl="0">
              <a:lnSpc>
                <a:spcPct val="90000"/>
              </a:lnSpc>
              <a:spcBef>
                <a:spcPts val="1600"/>
              </a:spcBef>
              <a:spcAft>
                <a:spcPts val="0"/>
              </a:spcAft>
              <a:buClr>
                <a:schemeClr val="dk1"/>
              </a:buClr>
              <a:buSzPts val="6400"/>
              <a:buFont typeface="Arial"/>
              <a:buChar char="•"/>
              <a:defRPr sz="6400" b="0" i="0" u="none" strike="noStrike" cap="none">
                <a:solidFill>
                  <a:schemeClr val="dk1"/>
                </a:solidFill>
                <a:latin typeface="Calibri"/>
                <a:ea typeface="Calibri"/>
                <a:cs typeface="Calibri"/>
                <a:sym typeface="Calibri"/>
              </a:defRPr>
            </a:lvl3pPr>
            <a:lvl4pPr marL="1828800" marR="0" lvl="3"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4pPr>
            <a:lvl5pPr marL="2286000" marR="0" lvl="4"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5pPr>
            <a:lvl6pPr marL="2743200" marR="0" lvl="5"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6pPr>
            <a:lvl7pPr marL="3200400" marR="0" lvl="6"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7pPr>
            <a:lvl8pPr marL="3657600" marR="0" lvl="7"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8pPr>
            <a:lvl9pPr marL="4114800" marR="0" lvl="8" indent="-594359"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84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84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840" b="0" i="0" u="none" strike="noStrike" cap="none">
                <a:solidFill>
                  <a:srgbClr val="888888"/>
                </a:solidFill>
                <a:latin typeface="Calibri"/>
                <a:ea typeface="Calibri"/>
                <a:cs typeface="Calibri"/>
                <a:sym typeface="Calibri"/>
              </a:defRPr>
            </a:lvl1pPr>
            <a:lvl2pPr marL="0" marR="0" lvl="1" indent="0" algn="r" rtl="0">
              <a:spcBef>
                <a:spcPts val="0"/>
              </a:spcBef>
              <a:buNone/>
              <a:defRPr sz="3840" b="0" i="0" u="none" strike="noStrike" cap="none">
                <a:solidFill>
                  <a:srgbClr val="888888"/>
                </a:solidFill>
                <a:latin typeface="Calibri"/>
                <a:ea typeface="Calibri"/>
                <a:cs typeface="Calibri"/>
                <a:sym typeface="Calibri"/>
              </a:defRPr>
            </a:lvl2pPr>
            <a:lvl3pPr marL="0" marR="0" lvl="2" indent="0" algn="r" rtl="0">
              <a:spcBef>
                <a:spcPts val="0"/>
              </a:spcBef>
              <a:buNone/>
              <a:defRPr sz="3840" b="0" i="0" u="none" strike="noStrike" cap="none">
                <a:solidFill>
                  <a:srgbClr val="888888"/>
                </a:solidFill>
                <a:latin typeface="Calibri"/>
                <a:ea typeface="Calibri"/>
                <a:cs typeface="Calibri"/>
                <a:sym typeface="Calibri"/>
              </a:defRPr>
            </a:lvl3pPr>
            <a:lvl4pPr marL="0" marR="0" lvl="3" indent="0" algn="r" rtl="0">
              <a:spcBef>
                <a:spcPts val="0"/>
              </a:spcBef>
              <a:buNone/>
              <a:defRPr sz="3840" b="0" i="0" u="none" strike="noStrike" cap="none">
                <a:solidFill>
                  <a:srgbClr val="888888"/>
                </a:solidFill>
                <a:latin typeface="Calibri"/>
                <a:ea typeface="Calibri"/>
                <a:cs typeface="Calibri"/>
                <a:sym typeface="Calibri"/>
              </a:defRPr>
            </a:lvl4pPr>
            <a:lvl5pPr marL="0" marR="0" lvl="4" indent="0" algn="r" rtl="0">
              <a:spcBef>
                <a:spcPts val="0"/>
              </a:spcBef>
              <a:buNone/>
              <a:defRPr sz="3840" b="0" i="0" u="none" strike="noStrike" cap="none">
                <a:solidFill>
                  <a:srgbClr val="888888"/>
                </a:solidFill>
                <a:latin typeface="Calibri"/>
                <a:ea typeface="Calibri"/>
                <a:cs typeface="Calibri"/>
                <a:sym typeface="Calibri"/>
              </a:defRPr>
            </a:lvl5pPr>
            <a:lvl6pPr marL="0" marR="0" lvl="5" indent="0" algn="r" rtl="0">
              <a:spcBef>
                <a:spcPts val="0"/>
              </a:spcBef>
              <a:buNone/>
              <a:defRPr sz="3840" b="0" i="0" u="none" strike="noStrike" cap="none">
                <a:solidFill>
                  <a:srgbClr val="888888"/>
                </a:solidFill>
                <a:latin typeface="Calibri"/>
                <a:ea typeface="Calibri"/>
                <a:cs typeface="Calibri"/>
                <a:sym typeface="Calibri"/>
              </a:defRPr>
            </a:lvl6pPr>
            <a:lvl7pPr marL="0" marR="0" lvl="6" indent="0" algn="r" rtl="0">
              <a:spcBef>
                <a:spcPts val="0"/>
              </a:spcBef>
              <a:buNone/>
              <a:defRPr sz="3840" b="0" i="0" u="none" strike="noStrike" cap="none">
                <a:solidFill>
                  <a:srgbClr val="888888"/>
                </a:solidFill>
                <a:latin typeface="Calibri"/>
                <a:ea typeface="Calibri"/>
                <a:cs typeface="Calibri"/>
                <a:sym typeface="Calibri"/>
              </a:defRPr>
            </a:lvl7pPr>
            <a:lvl8pPr marL="0" marR="0" lvl="7" indent="0" algn="r" rtl="0">
              <a:spcBef>
                <a:spcPts val="0"/>
              </a:spcBef>
              <a:buNone/>
              <a:defRPr sz="3840" b="0" i="0" u="none" strike="noStrike" cap="none">
                <a:solidFill>
                  <a:srgbClr val="888888"/>
                </a:solidFill>
                <a:latin typeface="Calibri"/>
                <a:ea typeface="Calibri"/>
                <a:cs typeface="Calibri"/>
                <a:sym typeface="Calibri"/>
              </a:defRPr>
            </a:lvl8pPr>
            <a:lvl9pPr marL="0" marR="0" lvl="8" indent="0" algn="r" rtl="0">
              <a:spcBef>
                <a:spcPts val="0"/>
              </a:spcBef>
              <a:buNone/>
              <a:defRPr sz="384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p:nvPr/>
        </p:nvSpPr>
        <p:spPr>
          <a:xfrm>
            <a:off x="16971815" y="11446421"/>
            <a:ext cx="7315200" cy="307776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0000"/>
              </a:buClr>
              <a:buSzPts val="2400"/>
              <a:buFont typeface="Arial"/>
              <a:buChar char="•"/>
            </a:pPr>
            <a:r>
              <a:rPr lang="en-US" sz="2400" b="0" i="0" u="none" strike="noStrike" cap="none">
                <a:solidFill>
                  <a:srgbClr val="000000"/>
                </a:solidFill>
                <a:latin typeface="Open Sans"/>
                <a:ea typeface="Open Sans"/>
                <a:cs typeface="Open Sans"/>
                <a:sym typeface="Open Sans"/>
              </a:rPr>
              <a:t>Resource</a:t>
            </a:r>
            <a:endParaRPr/>
          </a:p>
          <a:p>
            <a:pPr marL="342900" marR="0" lvl="0" indent="-342900" algn="l" rtl="0">
              <a:spcBef>
                <a:spcPts val="1200"/>
              </a:spcBef>
              <a:spcAft>
                <a:spcPts val="0"/>
              </a:spcAft>
              <a:buClr>
                <a:srgbClr val="000000"/>
              </a:buClr>
              <a:buSzPts val="2400"/>
              <a:buFont typeface="Arial"/>
              <a:buChar char="•"/>
            </a:pPr>
            <a:r>
              <a:rPr lang="en-US" sz="2400" b="0" i="0" u="none" strike="noStrike" cap="none">
                <a:solidFill>
                  <a:srgbClr val="000000"/>
                </a:solidFill>
                <a:latin typeface="Open Sans"/>
                <a:ea typeface="Open Sans"/>
                <a:cs typeface="Open Sans"/>
                <a:sym typeface="Open Sans"/>
              </a:rPr>
              <a:t>Resource</a:t>
            </a:r>
            <a:endParaRPr sz="2400" b="0" i="0" u="none" strike="noStrike" cap="none">
              <a:solidFill>
                <a:srgbClr val="000000"/>
              </a:solidFill>
              <a:latin typeface="Open Sans"/>
              <a:ea typeface="Open Sans"/>
              <a:cs typeface="Open Sans"/>
              <a:sym typeface="Open Sans"/>
            </a:endParaRPr>
          </a:p>
          <a:p>
            <a:pPr marL="342900" marR="0" lvl="0" indent="-342900" algn="l" rtl="0">
              <a:spcBef>
                <a:spcPts val="1200"/>
              </a:spcBef>
              <a:spcAft>
                <a:spcPts val="0"/>
              </a:spcAft>
              <a:buClr>
                <a:srgbClr val="000000"/>
              </a:buClr>
              <a:buSzPts val="2400"/>
              <a:buFont typeface="Arial"/>
              <a:buChar char="•"/>
            </a:pPr>
            <a:r>
              <a:rPr lang="en-US" sz="2400" b="0" i="0" u="none" strike="noStrike" cap="none">
                <a:solidFill>
                  <a:srgbClr val="000000"/>
                </a:solidFill>
                <a:latin typeface="Open Sans"/>
                <a:ea typeface="Open Sans"/>
                <a:cs typeface="Open Sans"/>
                <a:sym typeface="Open Sans"/>
              </a:rPr>
              <a:t>Resource</a:t>
            </a:r>
            <a:endParaRPr/>
          </a:p>
          <a:p>
            <a:pPr marL="342900" marR="0" lvl="0" indent="-342900" algn="l" rtl="0">
              <a:spcBef>
                <a:spcPts val="1200"/>
              </a:spcBef>
              <a:spcAft>
                <a:spcPts val="0"/>
              </a:spcAft>
              <a:buClr>
                <a:srgbClr val="000000"/>
              </a:buClr>
              <a:buSzPts val="2400"/>
              <a:buFont typeface="Arial"/>
              <a:buChar char="•"/>
            </a:pPr>
            <a:r>
              <a:rPr lang="en-US" sz="2400" b="0" i="0" u="none" strike="noStrike" cap="none">
                <a:solidFill>
                  <a:srgbClr val="000000"/>
                </a:solidFill>
                <a:latin typeface="Open Sans"/>
                <a:ea typeface="Open Sans"/>
                <a:cs typeface="Open Sans"/>
                <a:sym typeface="Open Sans"/>
              </a:rPr>
              <a:t>Resource</a:t>
            </a:r>
            <a:endParaRPr sz="2400" b="0" i="0" u="none" strike="noStrike" cap="none">
              <a:solidFill>
                <a:srgbClr val="000000"/>
              </a:solidFill>
              <a:latin typeface="Open Sans"/>
              <a:ea typeface="Open Sans"/>
              <a:cs typeface="Open Sans"/>
              <a:sym typeface="Open Sans"/>
            </a:endParaRPr>
          </a:p>
          <a:p>
            <a:pPr marL="342900" marR="0" lvl="0" indent="-342900" algn="l" rtl="0">
              <a:spcBef>
                <a:spcPts val="1200"/>
              </a:spcBef>
              <a:spcAft>
                <a:spcPts val="0"/>
              </a:spcAft>
              <a:buClr>
                <a:srgbClr val="000000"/>
              </a:buClr>
              <a:buSzPts val="2400"/>
              <a:buFont typeface="Arial"/>
              <a:buChar char="•"/>
            </a:pPr>
            <a:r>
              <a:rPr lang="en-US" sz="2400" b="0" i="0" u="none" strike="noStrike" cap="none">
                <a:solidFill>
                  <a:srgbClr val="000000"/>
                </a:solidFill>
                <a:latin typeface="Open Sans"/>
                <a:ea typeface="Open Sans"/>
                <a:cs typeface="Open Sans"/>
                <a:sym typeface="Open Sans"/>
              </a:rPr>
              <a:t>Resource</a:t>
            </a:r>
            <a:endParaRPr/>
          </a:p>
          <a:p>
            <a:pPr marL="342900" marR="0" lvl="0" indent="-342900" algn="l" rtl="0">
              <a:spcBef>
                <a:spcPts val="1200"/>
              </a:spcBef>
              <a:spcAft>
                <a:spcPts val="0"/>
              </a:spcAft>
              <a:buClr>
                <a:srgbClr val="000000"/>
              </a:buClr>
              <a:buSzPts val="2400"/>
              <a:buFont typeface="Arial"/>
              <a:buChar char="•"/>
            </a:pPr>
            <a:r>
              <a:rPr lang="en-US" sz="2400" b="0" i="0" u="none" strike="noStrike" cap="none">
                <a:solidFill>
                  <a:srgbClr val="000000"/>
                </a:solidFill>
                <a:latin typeface="Open Sans"/>
                <a:ea typeface="Open Sans"/>
                <a:cs typeface="Open Sans"/>
                <a:sym typeface="Open Sans"/>
              </a:rPr>
              <a:t>Resource</a:t>
            </a:r>
            <a:endParaRPr/>
          </a:p>
        </p:txBody>
      </p:sp>
      <p:sp>
        <p:nvSpPr>
          <p:cNvPr id="85" name="Google Shape;85;p1"/>
          <p:cNvSpPr txBox="1"/>
          <p:nvPr/>
        </p:nvSpPr>
        <p:spPr>
          <a:xfrm>
            <a:off x="16971815" y="2785653"/>
            <a:ext cx="7315200" cy="82945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u="none" strike="noStrike" cap="none" dirty="0">
                <a:solidFill>
                  <a:srgbClr val="000000"/>
                </a:solidFill>
                <a:latin typeface="Open Sans"/>
                <a:ea typeface="Open Sans"/>
                <a:cs typeface="Open Sans"/>
                <a:sym typeface="Open Sans"/>
              </a:rPr>
              <a:t>Lorem ipsum dolor sit </a:t>
            </a:r>
            <a:r>
              <a:rPr lang="en-US" sz="2400" b="0" i="0" u="none" strike="noStrike" cap="none" dirty="0" err="1">
                <a:solidFill>
                  <a:srgbClr val="000000"/>
                </a:solidFill>
                <a:latin typeface="Open Sans"/>
                <a:ea typeface="Open Sans"/>
                <a:cs typeface="Open Sans"/>
                <a:sym typeface="Open Sans"/>
              </a:rPr>
              <a:t>amet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consectetur</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adipiscing</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elit</a:t>
            </a:r>
            <a:r>
              <a:rPr lang="en-US" sz="2400" b="0" i="0" u="none" strike="noStrike" cap="none" dirty="0">
                <a:solidFill>
                  <a:srgbClr val="000000"/>
                </a:solidFill>
                <a:latin typeface="Open Sans"/>
                <a:ea typeface="Open Sans"/>
                <a:cs typeface="Open Sans"/>
                <a:sym typeface="Open Sans"/>
              </a:rPr>
              <a:t>, sed do </a:t>
            </a:r>
            <a:r>
              <a:rPr lang="en-US" sz="2400" b="0" i="0" u="none" strike="noStrike" cap="none" dirty="0" err="1">
                <a:solidFill>
                  <a:srgbClr val="000000"/>
                </a:solidFill>
                <a:latin typeface="Open Sans"/>
                <a:ea typeface="Open Sans"/>
                <a:cs typeface="Open Sans"/>
                <a:sym typeface="Open Sans"/>
              </a:rPr>
              <a:t>eiusmod</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tempor</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incididunt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ut</a:t>
            </a:r>
            <a:r>
              <a:rPr lang="en-US" sz="2400" b="0" i="0" u="none" strike="noStrike" cap="none" dirty="0">
                <a:solidFill>
                  <a:srgbClr val="000000"/>
                </a:solidFill>
                <a:latin typeface="Open Sans"/>
                <a:ea typeface="Open Sans"/>
                <a:cs typeface="Open Sans"/>
                <a:sym typeface="Open Sans"/>
              </a:rPr>
              <a:t> labore et dolore magna </a:t>
            </a:r>
            <a:r>
              <a:rPr lang="en-US" sz="2400" b="0" i="0" u="none" strike="noStrike" cap="none" dirty="0" err="1">
                <a:solidFill>
                  <a:srgbClr val="000000"/>
                </a:solidFill>
                <a:latin typeface="Open Sans"/>
                <a:ea typeface="Open Sans"/>
                <a:cs typeface="Open Sans"/>
                <a:sym typeface="Open Sans"/>
              </a:rPr>
              <a:t>aliqua</a:t>
            </a:r>
            <a:r>
              <a:rPr lang="en-US" sz="2400" b="0" i="0" u="none" strike="noStrike" cap="none" dirty="0">
                <a:solidFill>
                  <a:srgbClr val="000000"/>
                </a:solidFill>
                <a:latin typeface="Open Sans"/>
                <a:ea typeface="Open Sans"/>
                <a:cs typeface="Open Sans"/>
                <a:sym typeface="Open Sans"/>
              </a:rPr>
              <a:t>. Ut </a:t>
            </a:r>
            <a:r>
              <a:rPr lang="en-US" sz="2400" b="0" i="0" u="none" strike="noStrike" cap="none" dirty="0" err="1">
                <a:solidFill>
                  <a:srgbClr val="000000"/>
                </a:solidFill>
                <a:latin typeface="Open Sans"/>
                <a:ea typeface="Open Sans"/>
                <a:cs typeface="Open Sans"/>
                <a:sym typeface="Open Sans"/>
              </a:rPr>
              <a:t>enim</a:t>
            </a:r>
            <a:r>
              <a:rPr lang="en-US" sz="2400" b="0" i="0" u="none" strike="noStrike" cap="none" dirty="0">
                <a:solidFill>
                  <a:srgbClr val="000000"/>
                </a:solidFill>
                <a:latin typeface="Open Sans"/>
                <a:ea typeface="Open Sans"/>
                <a:cs typeface="Open Sans"/>
                <a:sym typeface="Open Sans"/>
              </a:rPr>
              <a:t> ad minim </a:t>
            </a:r>
            <a:r>
              <a:rPr lang="en-US" sz="2400" b="0" i="0" u="none" strike="noStrike" cap="none" dirty="0" err="1">
                <a:solidFill>
                  <a:srgbClr val="000000"/>
                </a:solidFill>
                <a:latin typeface="Open Sans"/>
                <a:ea typeface="Open Sans"/>
                <a:cs typeface="Open Sans"/>
                <a:sym typeface="Open Sans"/>
              </a:rPr>
              <a:t>veniam</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quis</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nostrud</a:t>
            </a:r>
            <a:r>
              <a:rPr lang="en-US" sz="2400" b="0" i="0" u="none" strike="noStrike" cap="none" dirty="0">
                <a:solidFill>
                  <a:srgbClr val="000000"/>
                </a:solidFill>
                <a:latin typeface="Open Sans"/>
                <a:ea typeface="Open Sans"/>
                <a:cs typeface="Open Sans"/>
                <a:sym typeface="Open Sans"/>
              </a:rPr>
              <a:t> exercitation </a:t>
            </a:r>
            <a:r>
              <a:rPr lang="en-US" sz="2400" b="0" i="0" u="none" strike="noStrike" cap="none" dirty="0" err="1">
                <a:solidFill>
                  <a:srgbClr val="000000"/>
                </a:solidFill>
                <a:latin typeface="Open Sans"/>
                <a:ea typeface="Open Sans"/>
                <a:cs typeface="Open Sans"/>
                <a:sym typeface="Open Sans"/>
              </a:rPr>
              <a:t>ullamco</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laboris</a:t>
            </a:r>
            <a:r>
              <a:rPr lang="en-US" sz="2400" b="0" i="0" u="none" strike="noStrike" cap="none" dirty="0">
                <a:solidFill>
                  <a:srgbClr val="000000"/>
                </a:solidFill>
                <a:latin typeface="Open Sans"/>
                <a:ea typeface="Open Sans"/>
                <a:cs typeface="Open Sans"/>
                <a:sym typeface="Open Sans"/>
              </a:rPr>
              <a:t> nisi </a:t>
            </a:r>
            <a:r>
              <a:rPr lang="en-US" sz="2400" b="0" i="0" u="none" strike="noStrike" cap="none" dirty="0" err="1">
                <a:solidFill>
                  <a:srgbClr val="000000"/>
                </a:solidFill>
                <a:latin typeface="Open Sans"/>
                <a:ea typeface="Open Sans"/>
                <a:cs typeface="Open Sans"/>
                <a:sym typeface="Open Sans"/>
              </a:rPr>
              <a:t>ut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aliquip</a:t>
            </a:r>
            <a:r>
              <a:rPr lang="en-US" sz="2400" b="0" i="0" u="none" strike="noStrike" cap="none" dirty="0">
                <a:solidFill>
                  <a:srgbClr val="000000"/>
                </a:solidFill>
                <a:latin typeface="Open Sans"/>
                <a:ea typeface="Open Sans"/>
                <a:cs typeface="Open Sans"/>
                <a:sym typeface="Open Sans"/>
              </a:rPr>
              <a:t> ex </a:t>
            </a:r>
            <a:r>
              <a:rPr lang="en-US" sz="2400" b="0" i="0" u="none" strike="noStrike" cap="none" dirty="0" err="1">
                <a:solidFill>
                  <a:srgbClr val="000000"/>
                </a:solidFill>
                <a:latin typeface="Open Sans"/>
                <a:ea typeface="Open Sans"/>
                <a:cs typeface="Open Sans"/>
                <a:sym typeface="Open Sans"/>
              </a:rPr>
              <a:t>ea</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commodo</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consequat</a:t>
            </a:r>
            <a:r>
              <a:rPr lang="en-US" sz="2400" b="0" i="0" u="none" strike="noStrike" cap="none" dirty="0">
                <a:solidFill>
                  <a:srgbClr val="000000"/>
                </a:solidFill>
                <a:latin typeface="Open Sans"/>
                <a:ea typeface="Open Sans"/>
                <a:cs typeface="Open Sans"/>
                <a:sym typeface="Open Sans"/>
              </a:rPr>
              <a:t>. Duis </a:t>
            </a:r>
            <a:r>
              <a:rPr lang="en-US" sz="2400" b="0" i="0" u="none" strike="noStrike" cap="none" dirty="0" err="1">
                <a:solidFill>
                  <a:srgbClr val="000000"/>
                </a:solidFill>
                <a:latin typeface="Open Sans"/>
                <a:ea typeface="Open Sans"/>
                <a:cs typeface="Open Sans"/>
                <a:sym typeface="Open Sans"/>
              </a:rPr>
              <a:t>aute</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irure</a:t>
            </a:r>
            <a:r>
              <a:rPr lang="en-US" sz="2400" b="0" i="0" u="none" strike="noStrike" cap="none" dirty="0">
                <a:solidFill>
                  <a:srgbClr val="000000"/>
                </a:solidFill>
                <a:latin typeface="Open Sans"/>
                <a:ea typeface="Open Sans"/>
                <a:cs typeface="Open Sans"/>
                <a:sym typeface="Open Sans"/>
              </a:rPr>
              <a:t> dolor in </a:t>
            </a:r>
            <a:r>
              <a:rPr lang="en-US" sz="2400" b="0" i="0" u="none" strike="noStrike" cap="none" dirty="0" err="1">
                <a:solidFill>
                  <a:srgbClr val="000000"/>
                </a:solidFill>
                <a:latin typeface="Open Sans"/>
                <a:ea typeface="Open Sans"/>
                <a:cs typeface="Open Sans"/>
                <a:sym typeface="Open Sans"/>
              </a:rPr>
              <a:t>reprehenderit</a:t>
            </a:r>
            <a:r>
              <a:rPr lang="en-US" sz="2400" b="0" i="0" u="none" strike="noStrike" cap="none" dirty="0">
                <a:solidFill>
                  <a:srgbClr val="000000"/>
                </a:solidFill>
                <a:latin typeface="Open Sans"/>
                <a:ea typeface="Open Sans"/>
                <a:cs typeface="Open Sans"/>
                <a:sym typeface="Open Sans"/>
              </a:rPr>
              <a:t> in </a:t>
            </a:r>
            <a:r>
              <a:rPr lang="en-US" sz="2400" b="0" i="0" u="none" strike="noStrike" cap="none" dirty="0" err="1">
                <a:solidFill>
                  <a:srgbClr val="000000"/>
                </a:solidFill>
                <a:latin typeface="Open Sans"/>
                <a:ea typeface="Open Sans"/>
                <a:cs typeface="Open Sans"/>
                <a:sym typeface="Open Sans"/>
              </a:rPr>
              <a:t>voluptate</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velit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esse</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cillum</a:t>
            </a:r>
            <a:r>
              <a:rPr lang="en-US" sz="2400" b="0" i="0" u="none" strike="noStrike" cap="none" dirty="0">
                <a:solidFill>
                  <a:srgbClr val="000000"/>
                </a:solidFill>
                <a:latin typeface="Open Sans"/>
                <a:ea typeface="Open Sans"/>
                <a:cs typeface="Open Sans"/>
                <a:sym typeface="Open Sans"/>
              </a:rPr>
              <a:t> dolore </a:t>
            </a:r>
            <a:r>
              <a:rPr lang="en-US" sz="2400" b="0" i="0" u="none" strike="noStrike" cap="none" dirty="0" err="1">
                <a:solidFill>
                  <a:srgbClr val="000000"/>
                </a:solidFill>
                <a:latin typeface="Open Sans"/>
                <a:ea typeface="Open Sans"/>
                <a:cs typeface="Open Sans"/>
                <a:sym typeface="Open Sans"/>
              </a:rPr>
              <a:t>eu</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fugiat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nulla</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pariatur</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Excepteur</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sint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occaecat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cupidatat</a:t>
            </a:r>
            <a:r>
              <a:rPr lang="en-US" sz="2400" b="0" i="0" u="none" strike="noStrike" cap="none" dirty="0">
                <a:solidFill>
                  <a:srgbClr val="000000"/>
                </a:solidFill>
                <a:latin typeface="Open Sans"/>
                <a:ea typeface="Open Sans"/>
                <a:cs typeface="Open Sans"/>
                <a:sym typeface="Open Sans"/>
              </a:rPr>
              <a:t> non </a:t>
            </a:r>
            <a:r>
              <a:rPr lang="en-US" sz="2400" b="0" i="0" u="none" strike="noStrike" cap="none" dirty="0" err="1">
                <a:solidFill>
                  <a:srgbClr val="000000"/>
                </a:solidFill>
                <a:latin typeface="Open Sans"/>
                <a:ea typeface="Open Sans"/>
                <a:cs typeface="Open Sans"/>
                <a:sym typeface="Open Sans"/>
              </a:rPr>
              <a:t>proident</a:t>
            </a:r>
            <a:r>
              <a:rPr lang="en-US" sz="2400" b="0" i="0" u="none" strike="noStrike" cap="none" dirty="0">
                <a:solidFill>
                  <a:srgbClr val="000000"/>
                </a:solidFill>
                <a:latin typeface="Open Sans"/>
                <a:ea typeface="Open Sans"/>
                <a:cs typeface="Open Sans"/>
                <a:sym typeface="Open Sans"/>
              </a:rPr>
              <a:t>, sunt in culpa qui </a:t>
            </a:r>
            <a:r>
              <a:rPr lang="en-US" sz="2400" b="0" i="0" u="none" strike="noStrike" cap="none" dirty="0" err="1">
                <a:solidFill>
                  <a:srgbClr val="000000"/>
                </a:solidFill>
                <a:latin typeface="Open Sans"/>
                <a:ea typeface="Open Sans"/>
                <a:cs typeface="Open Sans"/>
                <a:sym typeface="Open Sans"/>
              </a:rPr>
              <a:t>officia</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deserunt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mollit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anim</a:t>
            </a:r>
            <a:r>
              <a:rPr lang="en-US" sz="2400" b="0" i="0" u="none" strike="noStrike" cap="none" dirty="0">
                <a:solidFill>
                  <a:srgbClr val="000000"/>
                </a:solidFill>
                <a:latin typeface="Open Sans"/>
                <a:ea typeface="Open Sans"/>
                <a:cs typeface="Open Sans"/>
                <a:sym typeface="Open Sans"/>
              </a:rPr>
              <a:t> id </a:t>
            </a:r>
            <a:r>
              <a:rPr lang="en-US" sz="2400" b="0" i="0" u="none" strike="noStrike" cap="none" dirty="0" err="1">
                <a:solidFill>
                  <a:srgbClr val="000000"/>
                </a:solidFill>
                <a:latin typeface="Open Sans"/>
                <a:ea typeface="Open Sans"/>
                <a:cs typeface="Open Sans"/>
                <a:sym typeface="Open Sans"/>
              </a:rPr>
              <a:t>est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laborum</a:t>
            </a:r>
            <a:r>
              <a:rPr lang="en-US" sz="2400" b="0" i="0" u="none" strike="noStrike" cap="none" dirty="0">
                <a:solidFill>
                  <a:srgbClr val="000000"/>
                </a:solidFill>
                <a:latin typeface="Open Sans"/>
                <a:ea typeface="Open Sans"/>
                <a:cs typeface="Open Sans"/>
                <a:sym typeface="Open Sans"/>
              </a:rPr>
              <a:t>. </a:t>
            </a:r>
            <a:endParaRPr dirty="0"/>
          </a:p>
          <a:p>
            <a:pPr marL="0" marR="0" lvl="0" indent="0" algn="l" rtl="0">
              <a:spcBef>
                <a:spcPts val="1200"/>
              </a:spcBef>
              <a:spcAft>
                <a:spcPts val="0"/>
              </a:spcAft>
              <a:buNone/>
            </a:pPr>
            <a:r>
              <a:rPr lang="en-US" sz="2400" b="0" i="0" u="none" strike="noStrike" cap="none" dirty="0">
                <a:solidFill>
                  <a:srgbClr val="000000"/>
                </a:solidFill>
                <a:latin typeface="Open Sans"/>
                <a:ea typeface="Open Sans"/>
                <a:cs typeface="Open Sans"/>
                <a:sym typeface="Open Sans"/>
              </a:rPr>
              <a:t>Lorem ipsum dolor sit </a:t>
            </a:r>
            <a:r>
              <a:rPr lang="en-US" sz="2400" b="0" i="0" u="none" strike="noStrike" cap="none" dirty="0" err="1">
                <a:solidFill>
                  <a:srgbClr val="000000"/>
                </a:solidFill>
                <a:latin typeface="Open Sans"/>
                <a:ea typeface="Open Sans"/>
                <a:cs typeface="Open Sans"/>
                <a:sym typeface="Open Sans"/>
              </a:rPr>
              <a:t>amet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consectetur</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adipiscing</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elit</a:t>
            </a:r>
            <a:r>
              <a:rPr lang="en-US" sz="2400" b="0" i="0" u="none" strike="noStrike" cap="none" dirty="0">
                <a:solidFill>
                  <a:srgbClr val="000000"/>
                </a:solidFill>
                <a:latin typeface="Open Sans"/>
                <a:ea typeface="Open Sans"/>
                <a:cs typeface="Open Sans"/>
                <a:sym typeface="Open Sans"/>
              </a:rPr>
              <a:t>, sed do </a:t>
            </a:r>
            <a:r>
              <a:rPr lang="en-US" sz="2400" b="0" i="0" u="none" strike="noStrike" cap="none" dirty="0" err="1">
                <a:solidFill>
                  <a:srgbClr val="000000"/>
                </a:solidFill>
                <a:latin typeface="Open Sans"/>
                <a:ea typeface="Open Sans"/>
                <a:cs typeface="Open Sans"/>
                <a:sym typeface="Open Sans"/>
              </a:rPr>
              <a:t>eiusmod</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tempor</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incididunt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ut</a:t>
            </a:r>
            <a:r>
              <a:rPr lang="en-US" sz="2400" b="0" i="0" u="none" strike="noStrike" cap="none" dirty="0">
                <a:solidFill>
                  <a:srgbClr val="000000"/>
                </a:solidFill>
                <a:latin typeface="Open Sans"/>
                <a:ea typeface="Open Sans"/>
                <a:cs typeface="Open Sans"/>
                <a:sym typeface="Open Sans"/>
              </a:rPr>
              <a:t> labore et dolore magna </a:t>
            </a:r>
            <a:r>
              <a:rPr lang="en-US" sz="2400" b="0" i="0" u="none" strike="noStrike" cap="none" dirty="0" err="1">
                <a:solidFill>
                  <a:srgbClr val="000000"/>
                </a:solidFill>
                <a:latin typeface="Open Sans"/>
                <a:ea typeface="Open Sans"/>
                <a:cs typeface="Open Sans"/>
                <a:sym typeface="Open Sans"/>
              </a:rPr>
              <a:t>aliqua</a:t>
            </a:r>
            <a:r>
              <a:rPr lang="en-US" sz="2400" b="0" i="0" u="none" strike="noStrike" cap="none" dirty="0">
                <a:solidFill>
                  <a:srgbClr val="000000"/>
                </a:solidFill>
                <a:latin typeface="Open Sans"/>
                <a:ea typeface="Open Sans"/>
                <a:cs typeface="Open Sans"/>
                <a:sym typeface="Open Sans"/>
              </a:rPr>
              <a:t>. Ut </a:t>
            </a:r>
            <a:r>
              <a:rPr lang="en-US" sz="2400" b="0" i="0" u="none" strike="noStrike" cap="none" dirty="0" err="1">
                <a:solidFill>
                  <a:srgbClr val="000000"/>
                </a:solidFill>
                <a:latin typeface="Open Sans"/>
                <a:ea typeface="Open Sans"/>
                <a:cs typeface="Open Sans"/>
                <a:sym typeface="Open Sans"/>
              </a:rPr>
              <a:t>enim</a:t>
            </a:r>
            <a:r>
              <a:rPr lang="en-US" sz="2400" b="0" i="0" u="none" strike="noStrike" cap="none" dirty="0">
                <a:solidFill>
                  <a:srgbClr val="000000"/>
                </a:solidFill>
                <a:latin typeface="Open Sans"/>
                <a:ea typeface="Open Sans"/>
                <a:cs typeface="Open Sans"/>
                <a:sym typeface="Open Sans"/>
              </a:rPr>
              <a:t> ad minim </a:t>
            </a:r>
            <a:r>
              <a:rPr lang="en-US" sz="2400" b="0" i="0" u="none" strike="noStrike" cap="none" dirty="0" err="1">
                <a:solidFill>
                  <a:srgbClr val="000000"/>
                </a:solidFill>
                <a:latin typeface="Open Sans"/>
                <a:ea typeface="Open Sans"/>
                <a:cs typeface="Open Sans"/>
                <a:sym typeface="Open Sans"/>
              </a:rPr>
              <a:t>veniam</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quis</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nostrud</a:t>
            </a:r>
            <a:r>
              <a:rPr lang="en-US" sz="2400" b="0" i="0" u="none" strike="noStrike" cap="none" dirty="0">
                <a:solidFill>
                  <a:srgbClr val="000000"/>
                </a:solidFill>
                <a:latin typeface="Open Sans"/>
                <a:ea typeface="Open Sans"/>
                <a:cs typeface="Open Sans"/>
                <a:sym typeface="Open Sans"/>
              </a:rPr>
              <a:t> exercitation </a:t>
            </a:r>
            <a:r>
              <a:rPr lang="en-US" sz="2400" b="0" i="0" u="none" strike="noStrike" cap="none" dirty="0" err="1">
                <a:solidFill>
                  <a:srgbClr val="000000"/>
                </a:solidFill>
                <a:latin typeface="Open Sans"/>
                <a:ea typeface="Open Sans"/>
                <a:cs typeface="Open Sans"/>
                <a:sym typeface="Open Sans"/>
              </a:rPr>
              <a:t>ullamco</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laboris</a:t>
            </a:r>
            <a:r>
              <a:rPr lang="en-US" sz="2400" b="0" i="0" u="none" strike="noStrike" cap="none" dirty="0">
                <a:solidFill>
                  <a:srgbClr val="000000"/>
                </a:solidFill>
                <a:latin typeface="Open Sans"/>
                <a:ea typeface="Open Sans"/>
                <a:cs typeface="Open Sans"/>
                <a:sym typeface="Open Sans"/>
              </a:rPr>
              <a:t> nisi </a:t>
            </a:r>
            <a:r>
              <a:rPr lang="en-US" sz="2400" b="0" i="0" u="none" strike="noStrike" cap="none" dirty="0" err="1">
                <a:solidFill>
                  <a:srgbClr val="000000"/>
                </a:solidFill>
                <a:latin typeface="Open Sans"/>
                <a:ea typeface="Open Sans"/>
                <a:cs typeface="Open Sans"/>
                <a:sym typeface="Open Sans"/>
              </a:rPr>
              <a:t>ut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aliquip</a:t>
            </a:r>
            <a:r>
              <a:rPr lang="en-US" sz="2400" b="0" i="0" u="none" strike="noStrike" cap="none" dirty="0">
                <a:solidFill>
                  <a:srgbClr val="000000"/>
                </a:solidFill>
                <a:latin typeface="Open Sans"/>
                <a:ea typeface="Open Sans"/>
                <a:cs typeface="Open Sans"/>
                <a:sym typeface="Open Sans"/>
              </a:rPr>
              <a:t> ex </a:t>
            </a:r>
            <a:r>
              <a:rPr lang="en-US" sz="2400" b="0" i="0" u="none" strike="noStrike" cap="none" dirty="0" err="1">
                <a:solidFill>
                  <a:srgbClr val="000000"/>
                </a:solidFill>
                <a:latin typeface="Open Sans"/>
                <a:ea typeface="Open Sans"/>
                <a:cs typeface="Open Sans"/>
                <a:sym typeface="Open Sans"/>
              </a:rPr>
              <a:t>ea</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commodo</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consequat</a:t>
            </a:r>
            <a:r>
              <a:rPr lang="en-US" sz="2400" b="0" i="0" u="none" strike="noStrike" cap="none" dirty="0">
                <a:solidFill>
                  <a:srgbClr val="000000"/>
                </a:solidFill>
                <a:latin typeface="Open Sans"/>
                <a:ea typeface="Open Sans"/>
                <a:cs typeface="Open Sans"/>
                <a:sym typeface="Open Sans"/>
              </a:rPr>
              <a:t>. Duis </a:t>
            </a:r>
            <a:r>
              <a:rPr lang="en-US" sz="2400" b="0" i="0" u="none" strike="noStrike" cap="none" dirty="0" err="1">
                <a:solidFill>
                  <a:srgbClr val="000000"/>
                </a:solidFill>
                <a:latin typeface="Open Sans"/>
                <a:ea typeface="Open Sans"/>
                <a:cs typeface="Open Sans"/>
                <a:sym typeface="Open Sans"/>
              </a:rPr>
              <a:t>aute</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irure</a:t>
            </a:r>
            <a:r>
              <a:rPr lang="en-US" sz="2400" b="0" i="0" u="none" strike="noStrike" cap="none" dirty="0">
                <a:solidFill>
                  <a:srgbClr val="000000"/>
                </a:solidFill>
                <a:latin typeface="Open Sans"/>
                <a:ea typeface="Open Sans"/>
                <a:cs typeface="Open Sans"/>
                <a:sym typeface="Open Sans"/>
              </a:rPr>
              <a:t> dolor in </a:t>
            </a:r>
            <a:r>
              <a:rPr lang="en-US" sz="2400" b="0" i="0" u="none" strike="noStrike" cap="none" dirty="0" err="1">
                <a:solidFill>
                  <a:srgbClr val="000000"/>
                </a:solidFill>
                <a:latin typeface="Open Sans"/>
                <a:ea typeface="Open Sans"/>
                <a:cs typeface="Open Sans"/>
                <a:sym typeface="Open Sans"/>
              </a:rPr>
              <a:t>reprehenderit</a:t>
            </a:r>
            <a:r>
              <a:rPr lang="en-US" sz="2400" b="0" i="0" u="none" strike="noStrike" cap="none" dirty="0">
                <a:solidFill>
                  <a:srgbClr val="000000"/>
                </a:solidFill>
                <a:latin typeface="Open Sans"/>
                <a:ea typeface="Open Sans"/>
                <a:cs typeface="Open Sans"/>
                <a:sym typeface="Open Sans"/>
              </a:rPr>
              <a:t> in </a:t>
            </a:r>
            <a:r>
              <a:rPr lang="en-US" sz="2400" b="0" i="0" u="none" strike="noStrike" cap="none" dirty="0" err="1">
                <a:solidFill>
                  <a:srgbClr val="000000"/>
                </a:solidFill>
                <a:latin typeface="Open Sans"/>
                <a:ea typeface="Open Sans"/>
                <a:cs typeface="Open Sans"/>
                <a:sym typeface="Open Sans"/>
              </a:rPr>
              <a:t>voluptate</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velit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esse</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cillum</a:t>
            </a:r>
            <a:r>
              <a:rPr lang="en-US" sz="2400" b="0" i="0" u="none" strike="noStrike" cap="none" dirty="0">
                <a:solidFill>
                  <a:srgbClr val="000000"/>
                </a:solidFill>
                <a:latin typeface="Open Sans"/>
                <a:ea typeface="Open Sans"/>
                <a:cs typeface="Open Sans"/>
                <a:sym typeface="Open Sans"/>
              </a:rPr>
              <a:t> dolore </a:t>
            </a:r>
            <a:r>
              <a:rPr lang="en-US" sz="2400" b="0" i="0" u="none" strike="noStrike" cap="none" dirty="0" err="1">
                <a:solidFill>
                  <a:srgbClr val="000000"/>
                </a:solidFill>
                <a:latin typeface="Open Sans"/>
                <a:ea typeface="Open Sans"/>
                <a:cs typeface="Open Sans"/>
                <a:sym typeface="Open Sans"/>
              </a:rPr>
              <a:t>eu</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fugiat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nulla</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pariatur</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Excepteur</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sint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occaecat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cupidatat</a:t>
            </a:r>
            <a:r>
              <a:rPr lang="en-US" sz="2400" b="0" i="0" u="none" strike="noStrike" cap="none" dirty="0">
                <a:solidFill>
                  <a:srgbClr val="000000"/>
                </a:solidFill>
                <a:latin typeface="Open Sans"/>
                <a:ea typeface="Open Sans"/>
                <a:cs typeface="Open Sans"/>
                <a:sym typeface="Open Sans"/>
              </a:rPr>
              <a:t> non </a:t>
            </a:r>
            <a:r>
              <a:rPr lang="en-US" sz="2400" b="0" i="0" u="none" strike="noStrike" cap="none" dirty="0" err="1">
                <a:solidFill>
                  <a:srgbClr val="000000"/>
                </a:solidFill>
                <a:latin typeface="Open Sans"/>
                <a:ea typeface="Open Sans"/>
                <a:cs typeface="Open Sans"/>
                <a:sym typeface="Open Sans"/>
              </a:rPr>
              <a:t>proident</a:t>
            </a:r>
            <a:r>
              <a:rPr lang="en-US" sz="2400" b="0" i="0" u="none" strike="noStrike" cap="none" dirty="0">
                <a:solidFill>
                  <a:srgbClr val="000000"/>
                </a:solidFill>
                <a:latin typeface="Open Sans"/>
                <a:ea typeface="Open Sans"/>
                <a:cs typeface="Open Sans"/>
                <a:sym typeface="Open Sans"/>
              </a:rPr>
              <a:t>, sunt in culpa qui </a:t>
            </a:r>
            <a:r>
              <a:rPr lang="en-US" sz="2400" b="0" i="0" u="none" strike="noStrike" cap="none" dirty="0" err="1">
                <a:solidFill>
                  <a:srgbClr val="000000"/>
                </a:solidFill>
                <a:latin typeface="Open Sans"/>
                <a:ea typeface="Open Sans"/>
                <a:cs typeface="Open Sans"/>
                <a:sym typeface="Open Sans"/>
              </a:rPr>
              <a:t>officia</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deserunt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mollit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anim</a:t>
            </a:r>
            <a:r>
              <a:rPr lang="en-US" sz="2400" b="0" i="0" u="none" strike="noStrike" cap="none" dirty="0">
                <a:solidFill>
                  <a:srgbClr val="000000"/>
                </a:solidFill>
                <a:latin typeface="Open Sans"/>
                <a:ea typeface="Open Sans"/>
                <a:cs typeface="Open Sans"/>
                <a:sym typeface="Open Sans"/>
              </a:rPr>
              <a:t> id </a:t>
            </a:r>
            <a:r>
              <a:rPr lang="en-US" sz="2400" b="0" i="0" u="none" strike="noStrike" cap="none" dirty="0" err="1">
                <a:solidFill>
                  <a:srgbClr val="000000"/>
                </a:solidFill>
                <a:latin typeface="Open Sans"/>
                <a:ea typeface="Open Sans"/>
                <a:cs typeface="Open Sans"/>
                <a:sym typeface="Open Sans"/>
              </a:rPr>
              <a:t>est</a:t>
            </a:r>
            <a:r>
              <a:rPr lang="en-US" sz="2400" b="0" i="0" u="none" strike="noStrike" cap="none" dirty="0">
                <a:solidFill>
                  <a:srgbClr val="000000"/>
                </a:solidFill>
                <a:latin typeface="Open Sans"/>
                <a:ea typeface="Open Sans"/>
                <a:cs typeface="Open Sans"/>
                <a:sym typeface="Open Sans"/>
              </a:rPr>
              <a:t> </a:t>
            </a:r>
            <a:r>
              <a:rPr lang="en-US" sz="2400" b="0" i="0" u="none" strike="noStrike" cap="none" dirty="0" err="1">
                <a:solidFill>
                  <a:srgbClr val="000000"/>
                </a:solidFill>
                <a:latin typeface="Open Sans"/>
                <a:ea typeface="Open Sans"/>
                <a:cs typeface="Open Sans"/>
                <a:sym typeface="Open Sans"/>
              </a:rPr>
              <a:t>laborum</a:t>
            </a:r>
            <a:r>
              <a:rPr lang="en-US" sz="2400" b="0" i="0" u="none" strike="noStrike" cap="none" dirty="0">
                <a:solidFill>
                  <a:srgbClr val="000000"/>
                </a:solidFill>
                <a:latin typeface="Open Sans"/>
                <a:ea typeface="Open Sans"/>
                <a:cs typeface="Open Sans"/>
                <a:sym typeface="Open Sans"/>
              </a:rPr>
              <a:t>.</a:t>
            </a:r>
            <a:endParaRPr sz="2400" b="0" i="0" u="none" strike="noStrike" cap="none" dirty="0">
              <a:solidFill>
                <a:schemeClr val="dk1"/>
              </a:solidFill>
              <a:latin typeface="Calibri"/>
              <a:ea typeface="Calibri"/>
              <a:cs typeface="Calibri"/>
              <a:sym typeface="Calibri"/>
            </a:endParaRPr>
          </a:p>
        </p:txBody>
      </p:sp>
      <p:sp>
        <p:nvSpPr>
          <p:cNvPr id="86" name="Google Shape;86;p1"/>
          <p:cNvSpPr txBox="1"/>
          <p:nvPr/>
        </p:nvSpPr>
        <p:spPr>
          <a:xfrm>
            <a:off x="290920" y="2855828"/>
            <a:ext cx="7315200" cy="7634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u="none" strike="noStrike" cap="none">
                <a:solidFill>
                  <a:srgbClr val="000000"/>
                </a:solidFill>
                <a:latin typeface="Open Sans"/>
                <a:ea typeface="Open Sans"/>
                <a:cs typeface="Open Sans"/>
                <a:sym typeface="Open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endParaRPr/>
          </a:p>
          <a:p>
            <a:pPr marL="0" marR="0" lvl="0" indent="0" algn="l" rtl="0">
              <a:spcBef>
                <a:spcPts val="1200"/>
              </a:spcBef>
              <a:spcAft>
                <a:spcPts val="0"/>
              </a:spcAft>
              <a:buNone/>
            </a:pPr>
            <a:r>
              <a:rPr lang="en-US" sz="2400" b="0" i="0" u="none" strike="noStrike" cap="none">
                <a:solidFill>
                  <a:srgbClr val="000000"/>
                </a:solidFill>
                <a:latin typeface="Open Sans"/>
                <a:ea typeface="Open Sans"/>
                <a:cs typeface="Open Sans"/>
                <a:sym typeface="Open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2400" b="0" i="0" u="none" strike="noStrike" cap="none">
              <a:solidFill>
                <a:schemeClr val="dk1"/>
              </a:solidFill>
              <a:latin typeface="Calibri"/>
              <a:ea typeface="Calibri"/>
              <a:cs typeface="Calibri"/>
              <a:sym typeface="Calibri"/>
            </a:endParaRPr>
          </a:p>
        </p:txBody>
      </p:sp>
      <p:sp>
        <p:nvSpPr>
          <p:cNvPr id="87" name="Google Shape;87;p1"/>
          <p:cNvSpPr/>
          <p:nvPr/>
        </p:nvSpPr>
        <p:spPr>
          <a:xfrm>
            <a:off x="-28073" y="0"/>
            <a:ext cx="32974546" cy="1828800"/>
          </a:xfrm>
          <a:prstGeom prst="rect">
            <a:avLst/>
          </a:prstGeom>
          <a:solidFill>
            <a:srgbClr val="F28753"/>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914400" marR="0" lvl="0" indent="0" algn="l" rtl="0">
              <a:spcBef>
                <a:spcPts val="0"/>
              </a:spcBef>
              <a:spcAft>
                <a:spcPts val="0"/>
              </a:spcAft>
              <a:buNone/>
            </a:pPr>
            <a:endParaRPr sz="5500" b="0" i="0" u="none" strike="noStrike" cap="none">
              <a:solidFill>
                <a:schemeClr val="lt1"/>
              </a:solidFill>
              <a:latin typeface="Calibri"/>
              <a:ea typeface="Calibri"/>
              <a:cs typeface="Calibri"/>
              <a:sym typeface="Calibri"/>
            </a:endParaRPr>
          </a:p>
        </p:txBody>
      </p:sp>
      <p:sp>
        <p:nvSpPr>
          <p:cNvPr id="88" name="Google Shape;88;p1"/>
          <p:cNvSpPr/>
          <p:nvPr/>
        </p:nvSpPr>
        <p:spPr>
          <a:xfrm>
            <a:off x="0" y="21328380"/>
            <a:ext cx="32918400" cy="617220"/>
          </a:xfrm>
          <a:prstGeom prst="rect">
            <a:avLst/>
          </a:prstGeom>
          <a:solidFill>
            <a:srgbClr val="F28753"/>
          </a:solidFill>
          <a:ln w="12700" cap="flat" cmpd="sng">
            <a:solidFill>
              <a:srgbClr val="454545"/>
            </a:solidFill>
            <a:prstDash val="solid"/>
            <a:miter lim="800000"/>
            <a:headEnd type="none" w="sm" len="sm"/>
            <a:tailEnd type="none" w="sm" len="sm"/>
          </a:ln>
        </p:spPr>
        <p:txBody>
          <a:bodyPr spcFirstLastPara="1" wrap="square" lIns="91425" tIns="45700" rIns="91425" bIns="45700" anchor="ctr" anchorCtr="0">
            <a:noAutofit/>
          </a:bodyPr>
          <a:lstStyle/>
          <a:p>
            <a:pPr marL="914400" marR="0" lvl="0" indent="0" algn="r" rtl="0">
              <a:spcBef>
                <a:spcPts val="0"/>
              </a:spcBef>
              <a:spcAft>
                <a:spcPts val="0"/>
              </a:spcAft>
              <a:buNone/>
            </a:pPr>
            <a:r>
              <a:rPr lang="en-US" sz="2800" b="1">
                <a:solidFill>
                  <a:srgbClr val="FFFFFF"/>
                </a:solidFill>
                <a:latin typeface="Calibri"/>
                <a:ea typeface="Calibri"/>
                <a:cs typeface="Calibri"/>
                <a:sym typeface="Calibri"/>
              </a:rPr>
              <a:t> </a:t>
            </a:r>
            <a:r>
              <a:rPr lang="en-US" sz="2800" b="1">
                <a:solidFill>
                  <a:srgbClr val="454545"/>
                </a:solidFill>
                <a:latin typeface="Calibri"/>
                <a:ea typeface="Calibri"/>
                <a:cs typeface="Calibri"/>
                <a:sym typeface="Calibri"/>
              </a:rPr>
              <a:t>MORE INFORMATION → https://hackhpc.github.io/facultyhack-gateways23</a:t>
            </a:r>
            <a:r>
              <a:rPr lang="en-US" sz="2800">
                <a:solidFill>
                  <a:srgbClr val="FFFFFF"/>
                </a:solidFill>
                <a:latin typeface="Times New Roman"/>
                <a:ea typeface="Times New Roman"/>
                <a:cs typeface="Times New Roman"/>
                <a:sym typeface="Times New Roman"/>
              </a:rPr>
              <a:t>  </a:t>
            </a:r>
            <a:r>
              <a:rPr lang="en-US" sz="2800">
                <a:solidFill>
                  <a:srgbClr val="F28753"/>
                </a:solidFill>
                <a:latin typeface="Times New Roman"/>
                <a:ea typeface="Times New Roman"/>
                <a:cs typeface="Times New Roman"/>
                <a:sym typeface="Times New Roman"/>
              </a:rPr>
              <a:t>__</a:t>
            </a:r>
            <a:endParaRPr sz="2800" b="0" i="0" u="none" strike="noStrike" cap="none">
              <a:solidFill>
                <a:srgbClr val="F28753"/>
              </a:solidFill>
              <a:latin typeface="Times New Roman"/>
              <a:ea typeface="Times New Roman"/>
              <a:cs typeface="Times New Roman"/>
              <a:sym typeface="Times New Roman"/>
            </a:endParaRPr>
          </a:p>
        </p:txBody>
      </p:sp>
      <p:sp>
        <p:nvSpPr>
          <p:cNvPr id="89" name="Google Shape;89;p1"/>
          <p:cNvSpPr/>
          <p:nvPr/>
        </p:nvSpPr>
        <p:spPr>
          <a:xfrm>
            <a:off x="290920" y="2216996"/>
            <a:ext cx="7315200" cy="64020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4000" b="1" i="0" u="none" strike="noStrike" cap="none">
                <a:solidFill>
                  <a:schemeClr val="lt1"/>
                </a:solidFill>
                <a:latin typeface="Calibri"/>
                <a:ea typeface="Calibri"/>
                <a:cs typeface="Calibri"/>
                <a:sym typeface="Calibri"/>
              </a:rPr>
              <a:t>Revised Course Description</a:t>
            </a:r>
            <a:endParaRPr/>
          </a:p>
        </p:txBody>
      </p:sp>
      <p:sp>
        <p:nvSpPr>
          <p:cNvPr id="90" name="Google Shape;90;p1"/>
          <p:cNvSpPr/>
          <p:nvPr/>
        </p:nvSpPr>
        <p:spPr>
          <a:xfrm>
            <a:off x="290945" y="11392540"/>
            <a:ext cx="7315200" cy="64008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4000" b="1">
                <a:solidFill>
                  <a:schemeClr val="lt1"/>
                </a:solidFill>
                <a:latin typeface="Calibri"/>
                <a:ea typeface="Calibri"/>
                <a:cs typeface="Calibri"/>
                <a:sym typeface="Calibri"/>
              </a:rPr>
              <a:t>Implementation Schedule</a:t>
            </a:r>
            <a:endParaRPr/>
          </a:p>
        </p:txBody>
      </p:sp>
      <p:sp>
        <p:nvSpPr>
          <p:cNvPr id="91" name="Google Shape;91;p1"/>
          <p:cNvSpPr/>
          <p:nvPr/>
        </p:nvSpPr>
        <p:spPr>
          <a:xfrm>
            <a:off x="8631380" y="2132948"/>
            <a:ext cx="7315200" cy="64008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4000" b="1">
                <a:solidFill>
                  <a:schemeClr val="lt1"/>
                </a:solidFill>
                <a:latin typeface="Calibri"/>
                <a:ea typeface="Calibri"/>
                <a:cs typeface="Calibri"/>
                <a:sym typeface="Calibri"/>
              </a:rPr>
              <a:t>Sample HPC/Gateways Exercise</a:t>
            </a:r>
            <a:endParaRPr/>
          </a:p>
        </p:txBody>
      </p:sp>
      <p:sp>
        <p:nvSpPr>
          <p:cNvPr id="92" name="Google Shape;92;p1"/>
          <p:cNvSpPr/>
          <p:nvPr/>
        </p:nvSpPr>
        <p:spPr>
          <a:xfrm>
            <a:off x="8631380" y="11379758"/>
            <a:ext cx="7315200" cy="64008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4000" b="1" dirty="0">
                <a:solidFill>
                  <a:schemeClr val="lt1"/>
                </a:solidFill>
                <a:latin typeface="Calibri"/>
                <a:ea typeface="Calibri"/>
                <a:cs typeface="Calibri"/>
                <a:sym typeface="Calibri"/>
              </a:rPr>
              <a:t>Resource Needs/List</a:t>
            </a:r>
            <a:endParaRPr dirty="0"/>
          </a:p>
        </p:txBody>
      </p:sp>
      <p:sp>
        <p:nvSpPr>
          <p:cNvPr id="93" name="Google Shape;93;p1"/>
          <p:cNvSpPr/>
          <p:nvPr/>
        </p:nvSpPr>
        <p:spPr>
          <a:xfrm>
            <a:off x="16971815" y="2145573"/>
            <a:ext cx="15270480" cy="64008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4000" b="1">
                <a:solidFill>
                  <a:schemeClr val="lt1"/>
                </a:solidFill>
                <a:latin typeface="Calibri"/>
                <a:ea typeface="Calibri"/>
                <a:cs typeface="Calibri"/>
                <a:sym typeface="Calibri"/>
              </a:rPr>
              <a:t>Gateway Community Mentor Syllabus Suggestions</a:t>
            </a:r>
            <a:endParaRPr/>
          </a:p>
        </p:txBody>
      </p:sp>
      <p:sp>
        <p:nvSpPr>
          <p:cNvPr id="94" name="Google Shape;94;p1"/>
          <p:cNvSpPr/>
          <p:nvPr/>
        </p:nvSpPr>
        <p:spPr>
          <a:xfrm>
            <a:off x="16971815" y="10972800"/>
            <a:ext cx="7315200" cy="45720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1" dirty="0">
                <a:solidFill>
                  <a:schemeClr val="lt1"/>
                </a:solidFill>
                <a:latin typeface="Calibri"/>
                <a:ea typeface="Calibri"/>
                <a:cs typeface="Calibri"/>
                <a:sym typeface="Calibri"/>
              </a:rPr>
              <a:t>Resources / Science Gateways </a:t>
            </a:r>
            <a:endParaRPr dirty="0"/>
          </a:p>
        </p:txBody>
      </p:sp>
      <p:sp>
        <p:nvSpPr>
          <p:cNvPr id="95" name="Google Shape;95;p1"/>
          <p:cNvSpPr/>
          <p:nvPr/>
        </p:nvSpPr>
        <p:spPr>
          <a:xfrm>
            <a:off x="16952420" y="15627240"/>
            <a:ext cx="7315200" cy="45720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1">
                <a:solidFill>
                  <a:schemeClr val="lt1"/>
                </a:solidFill>
                <a:latin typeface="Calibri"/>
                <a:ea typeface="Calibri"/>
                <a:cs typeface="Calibri"/>
                <a:sym typeface="Calibri"/>
              </a:rPr>
              <a:t>Use Cases</a:t>
            </a:r>
            <a:endParaRPr/>
          </a:p>
        </p:txBody>
      </p:sp>
      <p:sp>
        <p:nvSpPr>
          <p:cNvPr id="96" name="Google Shape;96;p1"/>
          <p:cNvSpPr/>
          <p:nvPr/>
        </p:nvSpPr>
        <p:spPr>
          <a:xfrm>
            <a:off x="24904646" y="2860880"/>
            <a:ext cx="7315200" cy="45720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1">
                <a:solidFill>
                  <a:schemeClr val="lt1"/>
                </a:solidFill>
                <a:latin typeface="Calibri"/>
                <a:ea typeface="Calibri"/>
                <a:cs typeface="Calibri"/>
                <a:sym typeface="Calibri"/>
              </a:rPr>
              <a:t>Datasets</a:t>
            </a:r>
            <a:endParaRPr/>
          </a:p>
        </p:txBody>
      </p:sp>
      <p:sp>
        <p:nvSpPr>
          <p:cNvPr id="97" name="Google Shape;97;p1"/>
          <p:cNvSpPr/>
          <p:nvPr/>
        </p:nvSpPr>
        <p:spPr>
          <a:xfrm>
            <a:off x="24904646" y="7458823"/>
            <a:ext cx="7315200" cy="45720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1">
                <a:solidFill>
                  <a:schemeClr val="lt1"/>
                </a:solidFill>
                <a:latin typeface="Calibri"/>
                <a:ea typeface="Calibri"/>
                <a:cs typeface="Calibri"/>
                <a:sym typeface="Calibri"/>
              </a:rPr>
              <a:t>Possible Expansions</a:t>
            </a:r>
            <a:endParaRPr/>
          </a:p>
        </p:txBody>
      </p:sp>
      <p:sp>
        <p:nvSpPr>
          <p:cNvPr id="98" name="Google Shape;98;p1"/>
          <p:cNvSpPr txBox="1"/>
          <p:nvPr/>
        </p:nvSpPr>
        <p:spPr>
          <a:xfrm>
            <a:off x="290945" y="12019838"/>
            <a:ext cx="7315200" cy="83715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a:solidFill>
                  <a:srgbClr val="000000"/>
                </a:solidFill>
                <a:latin typeface="Open Sans"/>
                <a:ea typeface="Open Sans"/>
                <a:cs typeface="Open Sans"/>
                <a:sym typeface="Open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endParaRPr/>
          </a:p>
          <a:p>
            <a:pPr marL="0" marR="0" lvl="0" indent="0" algn="l" rtl="0">
              <a:spcBef>
                <a:spcPts val="1200"/>
              </a:spcBef>
              <a:spcAft>
                <a:spcPts val="0"/>
              </a:spcAft>
              <a:buNone/>
            </a:pPr>
            <a:r>
              <a:rPr lang="en-US" sz="2400" b="0" i="0">
                <a:solidFill>
                  <a:srgbClr val="000000"/>
                </a:solidFill>
                <a:latin typeface="Open Sans"/>
                <a:ea typeface="Open Sans"/>
                <a:cs typeface="Open Sans"/>
                <a:sym typeface="Open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2400">
              <a:solidFill>
                <a:schemeClr val="dk1"/>
              </a:solidFill>
              <a:latin typeface="Calibri"/>
              <a:ea typeface="Calibri"/>
              <a:cs typeface="Calibri"/>
              <a:sym typeface="Calibri"/>
            </a:endParaRPr>
          </a:p>
        </p:txBody>
      </p:sp>
      <p:sp>
        <p:nvSpPr>
          <p:cNvPr id="99" name="Google Shape;99;p1"/>
          <p:cNvSpPr txBox="1"/>
          <p:nvPr/>
        </p:nvSpPr>
        <p:spPr>
          <a:xfrm>
            <a:off x="8631380" y="2785653"/>
            <a:ext cx="7315200" cy="83715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a:solidFill>
                  <a:srgbClr val="000000"/>
                </a:solidFill>
                <a:latin typeface="Open Sans"/>
                <a:ea typeface="Open Sans"/>
                <a:cs typeface="Open Sans"/>
                <a:sym typeface="Open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endParaRPr/>
          </a:p>
          <a:p>
            <a:pPr marL="0" marR="0" lvl="0" indent="0" algn="l" rtl="0">
              <a:spcBef>
                <a:spcPts val="1200"/>
              </a:spcBef>
              <a:spcAft>
                <a:spcPts val="0"/>
              </a:spcAft>
              <a:buNone/>
            </a:pPr>
            <a:r>
              <a:rPr lang="en-US" sz="2400" b="0" i="0">
                <a:solidFill>
                  <a:srgbClr val="000000"/>
                </a:solidFill>
                <a:latin typeface="Open Sans"/>
                <a:ea typeface="Open Sans"/>
                <a:cs typeface="Open Sans"/>
                <a:sym typeface="Open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2400">
              <a:solidFill>
                <a:schemeClr val="dk1"/>
              </a:solidFill>
              <a:latin typeface="Calibri"/>
              <a:ea typeface="Calibri"/>
              <a:cs typeface="Calibri"/>
              <a:sym typeface="Calibri"/>
            </a:endParaRPr>
          </a:p>
        </p:txBody>
      </p:sp>
      <p:sp>
        <p:nvSpPr>
          <p:cNvPr id="100" name="Google Shape;100;p1"/>
          <p:cNvSpPr txBox="1"/>
          <p:nvPr/>
        </p:nvSpPr>
        <p:spPr>
          <a:xfrm>
            <a:off x="8631380" y="12019838"/>
            <a:ext cx="7315200" cy="83715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dirty="0">
                <a:solidFill>
                  <a:srgbClr val="000000"/>
                </a:solidFill>
                <a:latin typeface="Open Sans"/>
                <a:ea typeface="Open Sans"/>
                <a:cs typeface="Open Sans"/>
                <a:sym typeface="Open Sans"/>
              </a:rPr>
              <a:t>Lorem ipsum dolor sit </a:t>
            </a:r>
            <a:r>
              <a:rPr lang="en-US" sz="2400" b="0" i="0" dirty="0" err="1">
                <a:solidFill>
                  <a:srgbClr val="000000"/>
                </a:solidFill>
                <a:latin typeface="Open Sans"/>
                <a:ea typeface="Open Sans"/>
                <a:cs typeface="Open Sans"/>
                <a:sym typeface="Open Sans"/>
              </a:rPr>
              <a:t>amet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consectetur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adipiscing</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elit</a:t>
            </a:r>
            <a:r>
              <a:rPr lang="en-US" sz="2400" b="0" i="0" dirty="0">
                <a:solidFill>
                  <a:srgbClr val="000000"/>
                </a:solidFill>
                <a:latin typeface="Open Sans"/>
                <a:ea typeface="Open Sans"/>
                <a:cs typeface="Open Sans"/>
                <a:sym typeface="Open Sans"/>
              </a:rPr>
              <a:t>, sed do </a:t>
            </a:r>
            <a:r>
              <a:rPr lang="en-US" sz="2400" b="0" i="0" dirty="0" err="1">
                <a:solidFill>
                  <a:srgbClr val="000000"/>
                </a:solidFill>
                <a:latin typeface="Open Sans"/>
                <a:ea typeface="Open Sans"/>
                <a:cs typeface="Open Sans"/>
                <a:sym typeface="Open Sans"/>
              </a:rPr>
              <a:t>eiusmod</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tempor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incididunt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ut</a:t>
            </a:r>
            <a:r>
              <a:rPr lang="en-US" sz="2400" b="0" i="0" dirty="0">
                <a:solidFill>
                  <a:srgbClr val="000000"/>
                </a:solidFill>
                <a:latin typeface="Open Sans"/>
                <a:ea typeface="Open Sans"/>
                <a:cs typeface="Open Sans"/>
                <a:sym typeface="Open Sans"/>
              </a:rPr>
              <a:t> labore et dolore magna </a:t>
            </a:r>
            <a:r>
              <a:rPr lang="en-US" sz="2400" b="0" i="0" dirty="0" err="1">
                <a:solidFill>
                  <a:srgbClr val="000000"/>
                </a:solidFill>
                <a:latin typeface="Open Sans"/>
                <a:ea typeface="Open Sans"/>
                <a:cs typeface="Open Sans"/>
                <a:sym typeface="Open Sans"/>
              </a:rPr>
              <a:t>aliqua</a:t>
            </a:r>
            <a:r>
              <a:rPr lang="en-US" sz="2400" b="0" i="0" dirty="0">
                <a:solidFill>
                  <a:srgbClr val="000000"/>
                </a:solidFill>
                <a:latin typeface="Open Sans"/>
                <a:ea typeface="Open Sans"/>
                <a:cs typeface="Open Sans"/>
                <a:sym typeface="Open Sans"/>
              </a:rPr>
              <a:t>. Ut </a:t>
            </a:r>
            <a:r>
              <a:rPr lang="en-US" sz="2400" b="0" i="0" dirty="0" err="1">
                <a:solidFill>
                  <a:srgbClr val="000000"/>
                </a:solidFill>
                <a:latin typeface="Open Sans"/>
                <a:ea typeface="Open Sans"/>
                <a:cs typeface="Open Sans"/>
                <a:sym typeface="Open Sans"/>
              </a:rPr>
              <a:t>enim</a:t>
            </a:r>
            <a:r>
              <a:rPr lang="en-US" sz="2400" b="0" i="0" dirty="0">
                <a:solidFill>
                  <a:srgbClr val="000000"/>
                </a:solidFill>
                <a:latin typeface="Open Sans"/>
                <a:ea typeface="Open Sans"/>
                <a:cs typeface="Open Sans"/>
                <a:sym typeface="Open Sans"/>
              </a:rPr>
              <a:t> ad minim </a:t>
            </a:r>
            <a:r>
              <a:rPr lang="en-US" sz="2400" b="0" i="0" dirty="0" err="1">
                <a:solidFill>
                  <a:srgbClr val="000000"/>
                </a:solidFill>
                <a:latin typeface="Open Sans"/>
                <a:ea typeface="Open Sans"/>
                <a:cs typeface="Open Sans"/>
                <a:sym typeface="Open Sans"/>
              </a:rPr>
              <a:t>veniam</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quis</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nostrud</a:t>
            </a:r>
            <a:r>
              <a:rPr lang="en-US" sz="2400" b="0" i="0" dirty="0">
                <a:solidFill>
                  <a:srgbClr val="000000"/>
                </a:solidFill>
                <a:latin typeface="Open Sans"/>
                <a:ea typeface="Open Sans"/>
                <a:cs typeface="Open Sans"/>
                <a:sym typeface="Open Sans"/>
              </a:rPr>
              <a:t> exercitation </a:t>
            </a:r>
            <a:r>
              <a:rPr lang="en-US" sz="2400" b="0" i="0" dirty="0" err="1">
                <a:solidFill>
                  <a:srgbClr val="000000"/>
                </a:solidFill>
                <a:latin typeface="Open Sans"/>
                <a:ea typeface="Open Sans"/>
                <a:cs typeface="Open Sans"/>
                <a:sym typeface="Open Sans"/>
              </a:rPr>
              <a:t>ullamco</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laboris</a:t>
            </a:r>
            <a:r>
              <a:rPr lang="en-US" sz="2400" b="0" i="0" dirty="0">
                <a:solidFill>
                  <a:srgbClr val="000000"/>
                </a:solidFill>
                <a:latin typeface="Open Sans"/>
                <a:ea typeface="Open Sans"/>
                <a:cs typeface="Open Sans"/>
                <a:sym typeface="Open Sans"/>
              </a:rPr>
              <a:t> nisi </a:t>
            </a:r>
            <a:r>
              <a:rPr lang="en-US" sz="2400" b="0" i="0" dirty="0" err="1">
                <a:solidFill>
                  <a:srgbClr val="000000"/>
                </a:solidFill>
                <a:latin typeface="Open Sans"/>
                <a:ea typeface="Open Sans"/>
                <a:cs typeface="Open Sans"/>
                <a:sym typeface="Open Sans"/>
              </a:rPr>
              <a:t>ut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aliquip</a:t>
            </a:r>
            <a:r>
              <a:rPr lang="en-US" sz="2400" b="0" i="0" dirty="0">
                <a:solidFill>
                  <a:srgbClr val="000000"/>
                </a:solidFill>
                <a:latin typeface="Open Sans"/>
                <a:ea typeface="Open Sans"/>
                <a:cs typeface="Open Sans"/>
                <a:sym typeface="Open Sans"/>
              </a:rPr>
              <a:t> ex </a:t>
            </a:r>
            <a:r>
              <a:rPr lang="en-US" sz="2400" b="0" i="0" dirty="0" err="1">
                <a:solidFill>
                  <a:srgbClr val="000000"/>
                </a:solidFill>
                <a:latin typeface="Open Sans"/>
                <a:ea typeface="Open Sans"/>
                <a:cs typeface="Open Sans"/>
                <a:sym typeface="Open Sans"/>
              </a:rPr>
              <a:t>ea</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commodo</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consequat</a:t>
            </a:r>
            <a:r>
              <a:rPr lang="en-US" sz="2400" b="0" i="0" dirty="0">
                <a:solidFill>
                  <a:srgbClr val="000000"/>
                </a:solidFill>
                <a:latin typeface="Open Sans"/>
                <a:ea typeface="Open Sans"/>
                <a:cs typeface="Open Sans"/>
                <a:sym typeface="Open Sans"/>
              </a:rPr>
              <a:t>. Duis </a:t>
            </a:r>
            <a:r>
              <a:rPr lang="en-US" sz="2400" b="0" i="0" dirty="0" err="1">
                <a:solidFill>
                  <a:srgbClr val="000000"/>
                </a:solidFill>
                <a:latin typeface="Open Sans"/>
                <a:ea typeface="Open Sans"/>
                <a:cs typeface="Open Sans"/>
                <a:sym typeface="Open Sans"/>
              </a:rPr>
              <a:t>aute</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irure</a:t>
            </a:r>
            <a:r>
              <a:rPr lang="en-US" sz="2400" b="0" i="0" dirty="0">
                <a:solidFill>
                  <a:srgbClr val="000000"/>
                </a:solidFill>
                <a:latin typeface="Open Sans"/>
                <a:ea typeface="Open Sans"/>
                <a:cs typeface="Open Sans"/>
                <a:sym typeface="Open Sans"/>
              </a:rPr>
              <a:t> dolor in </a:t>
            </a:r>
            <a:r>
              <a:rPr lang="en-US" sz="2400" b="0" i="0" dirty="0" err="1">
                <a:solidFill>
                  <a:srgbClr val="000000"/>
                </a:solidFill>
                <a:latin typeface="Open Sans"/>
                <a:ea typeface="Open Sans"/>
                <a:cs typeface="Open Sans"/>
                <a:sym typeface="Open Sans"/>
              </a:rPr>
              <a:t>reprehenderit</a:t>
            </a:r>
            <a:r>
              <a:rPr lang="en-US" sz="2400" b="0" i="0" dirty="0">
                <a:solidFill>
                  <a:srgbClr val="000000"/>
                </a:solidFill>
                <a:latin typeface="Open Sans"/>
                <a:ea typeface="Open Sans"/>
                <a:cs typeface="Open Sans"/>
                <a:sym typeface="Open Sans"/>
              </a:rPr>
              <a:t> in </a:t>
            </a:r>
            <a:r>
              <a:rPr lang="en-US" sz="2400" b="0" i="0" dirty="0" err="1">
                <a:solidFill>
                  <a:srgbClr val="000000"/>
                </a:solidFill>
                <a:latin typeface="Open Sans"/>
                <a:ea typeface="Open Sans"/>
                <a:cs typeface="Open Sans"/>
                <a:sym typeface="Open Sans"/>
              </a:rPr>
              <a:t>voluptate</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velit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esse</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cillum</a:t>
            </a:r>
            <a:r>
              <a:rPr lang="en-US" sz="2400" b="0" i="0" dirty="0">
                <a:solidFill>
                  <a:srgbClr val="000000"/>
                </a:solidFill>
                <a:latin typeface="Open Sans"/>
                <a:ea typeface="Open Sans"/>
                <a:cs typeface="Open Sans"/>
                <a:sym typeface="Open Sans"/>
              </a:rPr>
              <a:t> dolore </a:t>
            </a:r>
            <a:r>
              <a:rPr lang="en-US" sz="2400" b="0" i="0" dirty="0" err="1">
                <a:solidFill>
                  <a:srgbClr val="000000"/>
                </a:solidFill>
                <a:latin typeface="Open Sans"/>
                <a:ea typeface="Open Sans"/>
                <a:cs typeface="Open Sans"/>
                <a:sym typeface="Open Sans"/>
              </a:rPr>
              <a:t>eu</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fugiat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nulla</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pariatur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Excepteur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sint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occaecat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cupidatat</a:t>
            </a:r>
            <a:r>
              <a:rPr lang="en-US" sz="2400" b="0" i="0" dirty="0">
                <a:solidFill>
                  <a:srgbClr val="000000"/>
                </a:solidFill>
                <a:latin typeface="Open Sans"/>
                <a:ea typeface="Open Sans"/>
                <a:cs typeface="Open Sans"/>
                <a:sym typeface="Open Sans"/>
              </a:rPr>
              <a:t> non </a:t>
            </a:r>
            <a:r>
              <a:rPr lang="en-US" sz="2400" b="0" i="0" dirty="0" err="1">
                <a:solidFill>
                  <a:srgbClr val="000000"/>
                </a:solidFill>
                <a:latin typeface="Open Sans"/>
                <a:ea typeface="Open Sans"/>
                <a:cs typeface="Open Sans"/>
                <a:sym typeface="Open Sans"/>
              </a:rPr>
              <a:t>proident</a:t>
            </a:r>
            <a:r>
              <a:rPr lang="en-US" sz="2400" b="0" i="0" dirty="0">
                <a:solidFill>
                  <a:srgbClr val="000000"/>
                </a:solidFill>
                <a:latin typeface="Open Sans"/>
                <a:ea typeface="Open Sans"/>
                <a:cs typeface="Open Sans"/>
                <a:sym typeface="Open Sans"/>
              </a:rPr>
              <a:t>, sunt in culpa qui </a:t>
            </a:r>
            <a:r>
              <a:rPr lang="en-US" sz="2400" b="0" i="0" dirty="0" err="1">
                <a:solidFill>
                  <a:srgbClr val="000000"/>
                </a:solidFill>
                <a:latin typeface="Open Sans"/>
                <a:ea typeface="Open Sans"/>
                <a:cs typeface="Open Sans"/>
                <a:sym typeface="Open Sans"/>
              </a:rPr>
              <a:t>officia</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deserunt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mollit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anim</a:t>
            </a:r>
            <a:r>
              <a:rPr lang="en-US" sz="2400" b="0" i="0" dirty="0">
                <a:solidFill>
                  <a:srgbClr val="000000"/>
                </a:solidFill>
                <a:latin typeface="Open Sans"/>
                <a:ea typeface="Open Sans"/>
                <a:cs typeface="Open Sans"/>
                <a:sym typeface="Open Sans"/>
              </a:rPr>
              <a:t> id </a:t>
            </a:r>
            <a:r>
              <a:rPr lang="en-US" sz="2400" b="0" i="0" dirty="0" err="1">
                <a:solidFill>
                  <a:srgbClr val="000000"/>
                </a:solidFill>
                <a:latin typeface="Open Sans"/>
                <a:ea typeface="Open Sans"/>
                <a:cs typeface="Open Sans"/>
                <a:sym typeface="Open Sans"/>
              </a:rPr>
              <a:t>est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laborum</a:t>
            </a:r>
            <a:r>
              <a:rPr lang="en-US" sz="2400" b="0" i="0" dirty="0">
                <a:solidFill>
                  <a:srgbClr val="000000"/>
                </a:solidFill>
                <a:latin typeface="Open Sans"/>
                <a:ea typeface="Open Sans"/>
                <a:cs typeface="Open Sans"/>
                <a:sym typeface="Open Sans"/>
              </a:rPr>
              <a:t>. </a:t>
            </a:r>
            <a:endParaRPr dirty="0"/>
          </a:p>
          <a:p>
            <a:pPr marL="0" marR="0" lvl="0" indent="0" algn="l" rtl="0">
              <a:spcBef>
                <a:spcPts val="1200"/>
              </a:spcBef>
              <a:spcAft>
                <a:spcPts val="0"/>
              </a:spcAft>
              <a:buNone/>
            </a:pPr>
            <a:r>
              <a:rPr lang="en-US" sz="2400" b="0" i="0" dirty="0">
                <a:solidFill>
                  <a:srgbClr val="000000"/>
                </a:solidFill>
                <a:latin typeface="Open Sans"/>
                <a:ea typeface="Open Sans"/>
                <a:cs typeface="Open Sans"/>
                <a:sym typeface="Open Sans"/>
              </a:rPr>
              <a:t>Lorem ipsum dolor sit </a:t>
            </a:r>
            <a:r>
              <a:rPr lang="en-US" sz="2400" b="0" i="0" dirty="0" err="1">
                <a:solidFill>
                  <a:srgbClr val="000000"/>
                </a:solidFill>
                <a:latin typeface="Open Sans"/>
                <a:ea typeface="Open Sans"/>
                <a:cs typeface="Open Sans"/>
                <a:sym typeface="Open Sans"/>
              </a:rPr>
              <a:t>amet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consectetur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adipiscing</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elit</a:t>
            </a:r>
            <a:r>
              <a:rPr lang="en-US" sz="2400" b="0" i="0" dirty="0">
                <a:solidFill>
                  <a:srgbClr val="000000"/>
                </a:solidFill>
                <a:latin typeface="Open Sans"/>
                <a:ea typeface="Open Sans"/>
                <a:cs typeface="Open Sans"/>
                <a:sym typeface="Open Sans"/>
              </a:rPr>
              <a:t>, sed do </a:t>
            </a:r>
            <a:r>
              <a:rPr lang="en-US" sz="2400" b="0" i="0" dirty="0" err="1">
                <a:solidFill>
                  <a:srgbClr val="000000"/>
                </a:solidFill>
                <a:latin typeface="Open Sans"/>
                <a:ea typeface="Open Sans"/>
                <a:cs typeface="Open Sans"/>
                <a:sym typeface="Open Sans"/>
              </a:rPr>
              <a:t>eiusmod</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tempor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incididunt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ut</a:t>
            </a:r>
            <a:r>
              <a:rPr lang="en-US" sz="2400" b="0" i="0" dirty="0">
                <a:solidFill>
                  <a:srgbClr val="000000"/>
                </a:solidFill>
                <a:latin typeface="Open Sans"/>
                <a:ea typeface="Open Sans"/>
                <a:cs typeface="Open Sans"/>
                <a:sym typeface="Open Sans"/>
              </a:rPr>
              <a:t> labore et dolore magna </a:t>
            </a:r>
            <a:r>
              <a:rPr lang="en-US" sz="2400" b="0" i="0" dirty="0" err="1">
                <a:solidFill>
                  <a:srgbClr val="000000"/>
                </a:solidFill>
                <a:latin typeface="Open Sans"/>
                <a:ea typeface="Open Sans"/>
                <a:cs typeface="Open Sans"/>
                <a:sym typeface="Open Sans"/>
              </a:rPr>
              <a:t>aliqua</a:t>
            </a:r>
            <a:r>
              <a:rPr lang="en-US" sz="2400" b="0" i="0" dirty="0">
                <a:solidFill>
                  <a:srgbClr val="000000"/>
                </a:solidFill>
                <a:latin typeface="Open Sans"/>
                <a:ea typeface="Open Sans"/>
                <a:cs typeface="Open Sans"/>
                <a:sym typeface="Open Sans"/>
              </a:rPr>
              <a:t>. Ut </a:t>
            </a:r>
            <a:r>
              <a:rPr lang="en-US" sz="2400" b="0" i="0" dirty="0" err="1">
                <a:solidFill>
                  <a:srgbClr val="000000"/>
                </a:solidFill>
                <a:latin typeface="Open Sans"/>
                <a:ea typeface="Open Sans"/>
                <a:cs typeface="Open Sans"/>
                <a:sym typeface="Open Sans"/>
              </a:rPr>
              <a:t>enim</a:t>
            </a:r>
            <a:r>
              <a:rPr lang="en-US" sz="2400" b="0" i="0" dirty="0">
                <a:solidFill>
                  <a:srgbClr val="000000"/>
                </a:solidFill>
                <a:latin typeface="Open Sans"/>
                <a:ea typeface="Open Sans"/>
                <a:cs typeface="Open Sans"/>
                <a:sym typeface="Open Sans"/>
              </a:rPr>
              <a:t> ad minim </a:t>
            </a:r>
            <a:r>
              <a:rPr lang="en-US" sz="2400" b="0" i="0" dirty="0" err="1">
                <a:solidFill>
                  <a:srgbClr val="000000"/>
                </a:solidFill>
                <a:latin typeface="Open Sans"/>
                <a:ea typeface="Open Sans"/>
                <a:cs typeface="Open Sans"/>
                <a:sym typeface="Open Sans"/>
              </a:rPr>
              <a:t>veniam</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quis</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nostrud</a:t>
            </a:r>
            <a:r>
              <a:rPr lang="en-US" sz="2400" b="0" i="0" dirty="0">
                <a:solidFill>
                  <a:srgbClr val="000000"/>
                </a:solidFill>
                <a:latin typeface="Open Sans"/>
                <a:ea typeface="Open Sans"/>
                <a:cs typeface="Open Sans"/>
                <a:sym typeface="Open Sans"/>
              </a:rPr>
              <a:t> exercitation </a:t>
            </a:r>
            <a:r>
              <a:rPr lang="en-US" sz="2400" b="0" i="0" dirty="0" err="1">
                <a:solidFill>
                  <a:srgbClr val="000000"/>
                </a:solidFill>
                <a:latin typeface="Open Sans"/>
                <a:ea typeface="Open Sans"/>
                <a:cs typeface="Open Sans"/>
                <a:sym typeface="Open Sans"/>
              </a:rPr>
              <a:t>ullamco</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laboris</a:t>
            </a:r>
            <a:r>
              <a:rPr lang="en-US" sz="2400" b="0" i="0" dirty="0">
                <a:solidFill>
                  <a:srgbClr val="000000"/>
                </a:solidFill>
                <a:latin typeface="Open Sans"/>
                <a:ea typeface="Open Sans"/>
                <a:cs typeface="Open Sans"/>
                <a:sym typeface="Open Sans"/>
              </a:rPr>
              <a:t> nisi </a:t>
            </a:r>
            <a:r>
              <a:rPr lang="en-US" sz="2400" b="0" i="0" dirty="0" err="1">
                <a:solidFill>
                  <a:srgbClr val="000000"/>
                </a:solidFill>
                <a:latin typeface="Open Sans"/>
                <a:ea typeface="Open Sans"/>
                <a:cs typeface="Open Sans"/>
                <a:sym typeface="Open Sans"/>
              </a:rPr>
              <a:t>ut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aliquip</a:t>
            </a:r>
            <a:r>
              <a:rPr lang="en-US" sz="2400" b="0" i="0" dirty="0">
                <a:solidFill>
                  <a:srgbClr val="000000"/>
                </a:solidFill>
                <a:latin typeface="Open Sans"/>
                <a:ea typeface="Open Sans"/>
                <a:cs typeface="Open Sans"/>
                <a:sym typeface="Open Sans"/>
              </a:rPr>
              <a:t> ex </a:t>
            </a:r>
            <a:r>
              <a:rPr lang="en-US" sz="2400" b="0" i="0" dirty="0" err="1">
                <a:solidFill>
                  <a:srgbClr val="000000"/>
                </a:solidFill>
                <a:latin typeface="Open Sans"/>
                <a:ea typeface="Open Sans"/>
                <a:cs typeface="Open Sans"/>
                <a:sym typeface="Open Sans"/>
              </a:rPr>
              <a:t>ea</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commodo</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consequat</a:t>
            </a:r>
            <a:r>
              <a:rPr lang="en-US" sz="2400" b="0" i="0" dirty="0">
                <a:solidFill>
                  <a:srgbClr val="000000"/>
                </a:solidFill>
                <a:latin typeface="Open Sans"/>
                <a:ea typeface="Open Sans"/>
                <a:cs typeface="Open Sans"/>
                <a:sym typeface="Open Sans"/>
              </a:rPr>
              <a:t>. Duis </a:t>
            </a:r>
            <a:r>
              <a:rPr lang="en-US" sz="2400" b="0" i="0" dirty="0" err="1">
                <a:solidFill>
                  <a:srgbClr val="000000"/>
                </a:solidFill>
                <a:latin typeface="Open Sans"/>
                <a:ea typeface="Open Sans"/>
                <a:cs typeface="Open Sans"/>
                <a:sym typeface="Open Sans"/>
              </a:rPr>
              <a:t>aute</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irure</a:t>
            </a:r>
            <a:r>
              <a:rPr lang="en-US" sz="2400" b="0" i="0" dirty="0">
                <a:solidFill>
                  <a:srgbClr val="000000"/>
                </a:solidFill>
                <a:latin typeface="Open Sans"/>
                <a:ea typeface="Open Sans"/>
                <a:cs typeface="Open Sans"/>
                <a:sym typeface="Open Sans"/>
              </a:rPr>
              <a:t> dolor in </a:t>
            </a:r>
            <a:r>
              <a:rPr lang="en-US" sz="2400" b="0" i="0" dirty="0" err="1">
                <a:solidFill>
                  <a:srgbClr val="000000"/>
                </a:solidFill>
                <a:latin typeface="Open Sans"/>
                <a:ea typeface="Open Sans"/>
                <a:cs typeface="Open Sans"/>
                <a:sym typeface="Open Sans"/>
              </a:rPr>
              <a:t>reprehenderit</a:t>
            </a:r>
            <a:r>
              <a:rPr lang="en-US" sz="2400" b="0" i="0" dirty="0">
                <a:solidFill>
                  <a:srgbClr val="000000"/>
                </a:solidFill>
                <a:latin typeface="Open Sans"/>
                <a:ea typeface="Open Sans"/>
                <a:cs typeface="Open Sans"/>
                <a:sym typeface="Open Sans"/>
              </a:rPr>
              <a:t> in </a:t>
            </a:r>
            <a:r>
              <a:rPr lang="en-US" sz="2400" b="0" i="0" dirty="0" err="1">
                <a:solidFill>
                  <a:srgbClr val="000000"/>
                </a:solidFill>
                <a:latin typeface="Open Sans"/>
                <a:ea typeface="Open Sans"/>
                <a:cs typeface="Open Sans"/>
                <a:sym typeface="Open Sans"/>
              </a:rPr>
              <a:t>voluptate</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velit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esse</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cillum</a:t>
            </a:r>
            <a:r>
              <a:rPr lang="en-US" sz="2400" b="0" i="0" dirty="0">
                <a:solidFill>
                  <a:srgbClr val="000000"/>
                </a:solidFill>
                <a:latin typeface="Open Sans"/>
                <a:ea typeface="Open Sans"/>
                <a:cs typeface="Open Sans"/>
                <a:sym typeface="Open Sans"/>
              </a:rPr>
              <a:t> dolore </a:t>
            </a:r>
            <a:r>
              <a:rPr lang="en-US" sz="2400" b="0" i="0" dirty="0" err="1">
                <a:solidFill>
                  <a:srgbClr val="000000"/>
                </a:solidFill>
                <a:latin typeface="Open Sans"/>
                <a:ea typeface="Open Sans"/>
                <a:cs typeface="Open Sans"/>
                <a:sym typeface="Open Sans"/>
              </a:rPr>
              <a:t>eu</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fugiat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nulla</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pariatur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Excepteur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sint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occaecat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cupidatat</a:t>
            </a:r>
            <a:r>
              <a:rPr lang="en-US" sz="2400" b="0" i="0" dirty="0">
                <a:solidFill>
                  <a:srgbClr val="000000"/>
                </a:solidFill>
                <a:latin typeface="Open Sans"/>
                <a:ea typeface="Open Sans"/>
                <a:cs typeface="Open Sans"/>
                <a:sym typeface="Open Sans"/>
              </a:rPr>
              <a:t> non </a:t>
            </a:r>
            <a:r>
              <a:rPr lang="en-US" sz="2400" b="0" i="0" dirty="0" err="1">
                <a:solidFill>
                  <a:srgbClr val="000000"/>
                </a:solidFill>
                <a:latin typeface="Open Sans"/>
                <a:ea typeface="Open Sans"/>
                <a:cs typeface="Open Sans"/>
                <a:sym typeface="Open Sans"/>
              </a:rPr>
              <a:t>proident</a:t>
            </a:r>
            <a:r>
              <a:rPr lang="en-US" sz="2400" b="0" i="0" dirty="0">
                <a:solidFill>
                  <a:srgbClr val="000000"/>
                </a:solidFill>
                <a:latin typeface="Open Sans"/>
                <a:ea typeface="Open Sans"/>
                <a:cs typeface="Open Sans"/>
                <a:sym typeface="Open Sans"/>
              </a:rPr>
              <a:t>, sunt in culpa qui </a:t>
            </a:r>
            <a:r>
              <a:rPr lang="en-US" sz="2400" b="0" i="0" dirty="0" err="1">
                <a:solidFill>
                  <a:srgbClr val="000000"/>
                </a:solidFill>
                <a:latin typeface="Open Sans"/>
                <a:ea typeface="Open Sans"/>
                <a:cs typeface="Open Sans"/>
                <a:sym typeface="Open Sans"/>
              </a:rPr>
              <a:t>officia</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deserunt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mollit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anim</a:t>
            </a:r>
            <a:r>
              <a:rPr lang="en-US" sz="2400" b="0" i="0" dirty="0">
                <a:solidFill>
                  <a:srgbClr val="000000"/>
                </a:solidFill>
                <a:latin typeface="Open Sans"/>
                <a:ea typeface="Open Sans"/>
                <a:cs typeface="Open Sans"/>
                <a:sym typeface="Open Sans"/>
              </a:rPr>
              <a:t> id </a:t>
            </a:r>
            <a:r>
              <a:rPr lang="en-US" sz="2400" b="0" i="0" dirty="0" err="1">
                <a:solidFill>
                  <a:srgbClr val="000000"/>
                </a:solidFill>
                <a:latin typeface="Open Sans"/>
                <a:ea typeface="Open Sans"/>
                <a:cs typeface="Open Sans"/>
                <a:sym typeface="Open Sans"/>
              </a:rPr>
              <a:t>est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laborum</a:t>
            </a:r>
            <a:r>
              <a:rPr lang="en-US" sz="2400" b="0" i="0" dirty="0">
                <a:solidFill>
                  <a:srgbClr val="000000"/>
                </a:solidFill>
                <a:latin typeface="Open Sans"/>
                <a:ea typeface="Open Sans"/>
                <a:cs typeface="Open Sans"/>
                <a:sym typeface="Open Sans"/>
              </a:rPr>
              <a:t>.</a:t>
            </a:r>
            <a:endParaRPr sz="2400" dirty="0">
              <a:solidFill>
                <a:schemeClr val="dk1"/>
              </a:solidFill>
              <a:latin typeface="Calibri"/>
              <a:ea typeface="Calibri"/>
              <a:cs typeface="Calibri"/>
              <a:sym typeface="Calibri"/>
            </a:endParaRPr>
          </a:p>
        </p:txBody>
      </p:sp>
      <p:sp>
        <p:nvSpPr>
          <p:cNvPr id="101" name="Google Shape;101;p1"/>
          <p:cNvSpPr txBox="1"/>
          <p:nvPr/>
        </p:nvSpPr>
        <p:spPr>
          <a:xfrm>
            <a:off x="16952420" y="16104625"/>
            <a:ext cx="7315200" cy="374904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dirty="0">
                <a:solidFill>
                  <a:srgbClr val="000000"/>
                </a:solidFill>
                <a:latin typeface="Open Sans"/>
                <a:ea typeface="Open Sans"/>
                <a:cs typeface="Open Sans"/>
                <a:sym typeface="Open Sans"/>
              </a:rPr>
              <a:t>Lorem ipsum dolor sit </a:t>
            </a:r>
            <a:r>
              <a:rPr lang="en-US" sz="2400" b="0" i="0" dirty="0" err="1">
                <a:solidFill>
                  <a:srgbClr val="000000"/>
                </a:solidFill>
                <a:latin typeface="Open Sans"/>
                <a:ea typeface="Open Sans"/>
                <a:cs typeface="Open Sans"/>
                <a:sym typeface="Open Sans"/>
              </a:rPr>
              <a:t>amet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consectetur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adipiscing</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elit</a:t>
            </a:r>
            <a:r>
              <a:rPr lang="en-US" sz="2400" b="0" i="0" dirty="0">
                <a:solidFill>
                  <a:srgbClr val="000000"/>
                </a:solidFill>
                <a:latin typeface="Open Sans"/>
                <a:ea typeface="Open Sans"/>
                <a:cs typeface="Open Sans"/>
                <a:sym typeface="Open Sans"/>
              </a:rPr>
              <a:t>, sed do </a:t>
            </a:r>
            <a:r>
              <a:rPr lang="en-US" sz="2400" b="0" i="0" dirty="0" err="1">
                <a:solidFill>
                  <a:srgbClr val="000000"/>
                </a:solidFill>
                <a:latin typeface="Open Sans"/>
                <a:ea typeface="Open Sans"/>
                <a:cs typeface="Open Sans"/>
                <a:sym typeface="Open Sans"/>
              </a:rPr>
              <a:t>eiusmod</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tempor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incididunt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ut</a:t>
            </a:r>
            <a:r>
              <a:rPr lang="en-US" sz="2400" b="0" i="0" dirty="0">
                <a:solidFill>
                  <a:srgbClr val="000000"/>
                </a:solidFill>
                <a:latin typeface="Open Sans"/>
                <a:ea typeface="Open Sans"/>
                <a:cs typeface="Open Sans"/>
                <a:sym typeface="Open Sans"/>
              </a:rPr>
              <a:t> labore et dolore magna </a:t>
            </a:r>
            <a:r>
              <a:rPr lang="en-US" sz="2400" b="0" i="0" dirty="0" err="1">
                <a:solidFill>
                  <a:srgbClr val="000000"/>
                </a:solidFill>
                <a:latin typeface="Open Sans"/>
                <a:ea typeface="Open Sans"/>
                <a:cs typeface="Open Sans"/>
                <a:sym typeface="Open Sans"/>
              </a:rPr>
              <a:t>aliqua</a:t>
            </a:r>
            <a:r>
              <a:rPr lang="en-US" sz="2400" b="0" i="0" dirty="0">
                <a:solidFill>
                  <a:srgbClr val="000000"/>
                </a:solidFill>
                <a:latin typeface="Open Sans"/>
                <a:ea typeface="Open Sans"/>
                <a:cs typeface="Open Sans"/>
                <a:sym typeface="Open Sans"/>
              </a:rPr>
              <a:t>. Ut </a:t>
            </a:r>
            <a:r>
              <a:rPr lang="en-US" sz="2400" b="0" i="0" dirty="0" err="1">
                <a:solidFill>
                  <a:srgbClr val="000000"/>
                </a:solidFill>
                <a:latin typeface="Open Sans"/>
                <a:ea typeface="Open Sans"/>
                <a:cs typeface="Open Sans"/>
                <a:sym typeface="Open Sans"/>
              </a:rPr>
              <a:t>enim</a:t>
            </a:r>
            <a:r>
              <a:rPr lang="en-US" sz="2400" b="0" i="0" dirty="0">
                <a:solidFill>
                  <a:srgbClr val="000000"/>
                </a:solidFill>
                <a:latin typeface="Open Sans"/>
                <a:ea typeface="Open Sans"/>
                <a:cs typeface="Open Sans"/>
                <a:sym typeface="Open Sans"/>
              </a:rPr>
              <a:t> ad minim </a:t>
            </a:r>
            <a:r>
              <a:rPr lang="en-US" sz="2400" b="0" i="0" dirty="0" err="1">
                <a:solidFill>
                  <a:srgbClr val="000000"/>
                </a:solidFill>
                <a:latin typeface="Open Sans"/>
                <a:ea typeface="Open Sans"/>
                <a:cs typeface="Open Sans"/>
                <a:sym typeface="Open Sans"/>
              </a:rPr>
              <a:t>veniam</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quis</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nostrud</a:t>
            </a:r>
            <a:r>
              <a:rPr lang="en-US" sz="2400" b="0" i="0" dirty="0">
                <a:solidFill>
                  <a:srgbClr val="000000"/>
                </a:solidFill>
                <a:latin typeface="Open Sans"/>
                <a:ea typeface="Open Sans"/>
                <a:cs typeface="Open Sans"/>
                <a:sym typeface="Open Sans"/>
              </a:rPr>
              <a:t> exercitation </a:t>
            </a:r>
            <a:r>
              <a:rPr lang="en-US" sz="2400" b="0" i="0" dirty="0" err="1">
                <a:solidFill>
                  <a:srgbClr val="000000"/>
                </a:solidFill>
                <a:latin typeface="Open Sans"/>
                <a:ea typeface="Open Sans"/>
                <a:cs typeface="Open Sans"/>
                <a:sym typeface="Open Sans"/>
              </a:rPr>
              <a:t>ullamco</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laboris</a:t>
            </a:r>
            <a:r>
              <a:rPr lang="en-US" sz="2400" b="0" i="0" dirty="0">
                <a:solidFill>
                  <a:srgbClr val="000000"/>
                </a:solidFill>
                <a:latin typeface="Open Sans"/>
                <a:ea typeface="Open Sans"/>
                <a:cs typeface="Open Sans"/>
                <a:sym typeface="Open Sans"/>
              </a:rPr>
              <a:t> nisi </a:t>
            </a:r>
            <a:r>
              <a:rPr lang="en-US" sz="2400" b="0" i="0" dirty="0" err="1">
                <a:solidFill>
                  <a:srgbClr val="000000"/>
                </a:solidFill>
                <a:latin typeface="Open Sans"/>
                <a:ea typeface="Open Sans"/>
                <a:cs typeface="Open Sans"/>
                <a:sym typeface="Open Sans"/>
              </a:rPr>
              <a:t>ut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aliquip</a:t>
            </a:r>
            <a:r>
              <a:rPr lang="en-US" sz="2400" b="0" i="0" dirty="0">
                <a:solidFill>
                  <a:srgbClr val="000000"/>
                </a:solidFill>
                <a:latin typeface="Open Sans"/>
                <a:ea typeface="Open Sans"/>
                <a:cs typeface="Open Sans"/>
                <a:sym typeface="Open Sans"/>
              </a:rPr>
              <a:t> ex </a:t>
            </a:r>
            <a:r>
              <a:rPr lang="en-US" sz="2400" b="0" i="0" dirty="0" err="1">
                <a:solidFill>
                  <a:srgbClr val="000000"/>
                </a:solidFill>
                <a:latin typeface="Open Sans"/>
                <a:ea typeface="Open Sans"/>
                <a:cs typeface="Open Sans"/>
                <a:sym typeface="Open Sans"/>
              </a:rPr>
              <a:t>ea</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commodo</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consequat</a:t>
            </a:r>
            <a:r>
              <a:rPr lang="en-US" sz="2400" b="0" i="0" dirty="0">
                <a:solidFill>
                  <a:srgbClr val="000000"/>
                </a:solidFill>
                <a:latin typeface="Open Sans"/>
                <a:ea typeface="Open Sans"/>
                <a:cs typeface="Open Sans"/>
                <a:sym typeface="Open Sans"/>
              </a:rPr>
              <a:t>. Duis </a:t>
            </a:r>
            <a:r>
              <a:rPr lang="en-US" sz="2400" b="0" i="0" dirty="0" err="1">
                <a:solidFill>
                  <a:srgbClr val="000000"/>
                </a:solidFill>
                <a:latin typeface="Open Sans"/>
                <a:ea typeface="Open Sans"/>
                <a:cs typeface="Open Sans"/>
                <a:sym typeface="Open Sans"/>
              </a:rPr>
              <a:t>aute</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irure</a:t>
            </a:r>
            <a:r>
              <a:rPr lang="en-US" sz="2400" b="0" i="0" dirty="0">
                <a:solidFill>
                  <a:srgbClr val="000000"/>
                </a:solidFill>
                <a:latin typeface="Open Sans"/>
                <a:ea typeface="Open Sans"/>
                <a:cs typeface="Open Sans"/>
                <a:sym typeface="Open Sans"/>
              </a:rPr>
              <a:t> dolor in </a:t>
            </a:r>
            <a:r>
              <a:rPr lang="en-US" sz="2400" b="0" i="0" dirty="0" err="1">
                <a:solidFill>
                  <a:srgbClr val="000000"/>
                </a:solidFill>
                <a:latin typeface="Open Sans"/>
                <a:ea typeface="Open Sans"/>
                <a:cs typeface="Open Sans"/>
                <a:sym typeface="Open Sans"/>
              </a:rPr>
              <a:t>reprehenderit</a:t>
            </a:r>
            <a:r>
              <a:rPr lang="en-US" sz="2400" b="0" i="0" dirty="0">
                <a:solidFill>
                  <a:srgbClr val="000000"/>
                </a:solidFill>
                <a:latin typeface="Open Sans"/>
                <a:ea typeface="Open Sans"/>
                <a:cs typeface="Open Sans"/>
                <a:sym typeface="Open Sans"/>
              </a:rPr>
              <a:t> in </a:t>
            </a:r>
            <a:r>
              <a:rPr lang="en-US" sz="2400" b="0" i="0" dirty="0" err="1">
                <a:solidFill>
                  <a:srgbClr val="000000"/>
                </a:solidFill>
                <a:latin typeface="Open Sans"/>
                <a:ea typeface="Open Sans"/>
                <a:cs typeface="Open Sans"/>
                <a:sym typeface="Open Sans"/>
              </a:rPr>
              <a:t>voluptate</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velit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esse</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cillum</a:t>
            </a:r>
            <a:r>
              <a:rPr lang="en-US" sz="2400" b="0" i="0" dirty="0">
                <a:solidFill>
                  <a:srgbClr val="000000"/>
                </a:solidFill>
                <a:latin typeface="Open Sans"/>
                <a:ea typeface="Open Sans"/>
                <a:cs typeface="Open Sans"/>
                <a:sym typeface="Open Sans"/>
              </a:rPr>
              <a:t> dolore </a:t>
            </a:r>
            <a:r>
              <a:rPr lang="en-US" sz="2400" b="0" i="0" dirty="0" err="1">
                <a:solidFill>
                  <a:srgbClr val="000000"/>
                </a:solidFill>
                <a:latin typeface="Open Sans"/>
                <a:ea typeface="Open Sans"/>
                <a:cs typeface="Open Sans"/>
                <a:sym typeface="Open Sans"/>
              </a:rPr>
              <a:t>eu</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fugiat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nulla</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pariatur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Excepteur</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sint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occaecat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cupidatat</a:t>
            </a:r>
            <a:r>
              <a:rPr lang="en-US" sz="2400" b="0" i="0" dirty="0">
                <a:solidFill>
                  <a:srgbClr val="000000"/>
                </a:solidFill>
                <a:latin typeface="Open Sans"/>
                <a:ea typeface="Open Sans"/>
                <a:cs typeface="Open Sans"/>
                <a:sym typeface="Open Sans"/>
              </a:rPr>
              <a:t> non </a:t>
            </a:r>
            <a:r>
              <a:rPr lang="en-US" sz="2400" b="0" i="0" dirty="0" err="1">
                <a:solidFill>
                  <a:srgbClr val="000000"/>
                </a:solidFill>
                <a:latin typeface="Open Sans"/>
                <a:ea typeface="Open Sans"/>
                <a:cs typeface="Open Sans"/>
                <a:sym typeface="Open Sans"/>
              </a:rPr>
              <a:t>proident</a:t>
            </a:r>
            <a:r>
              <a:rPr lang="en-US" sz="2400" b="0" i="0" dirty="0">
                <a:solidFill>
                  <a:srgbClr val="000000"/>
                </a:solidFill>
                <a:latin typeface="Open Sans"/>
                <a:ea typeface="Open Sans"/>
                <a:cs typeface="Open Sans"/>
                <a:sym typeface="Open Sans"/>
              </a:rPr>
              <a:t>, sunt in culpa qui </a:t>
            </a:r>
            <a:r>
              <a:rPr lang="en-US" sz="2400" b="0" i="0" dirty="0" err="1">
                <a:solidFill>
                  <a:srgbClr val="000000"/>
                </a:solidFill>
                <a:latin typeface="Open Sans"/>
                <a:ea typeface="Open Sans"/>
                <a:cs typeface="Open Sans"/>
                <a:sym typeface="Open Sans"/>
              </a:rPr>
              <a:t>officia</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deserunt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mollit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anim</a:t>
            </a:r>
            <a:r>
              <a:rPr lang="en-US" sz="2400" b="0" i="0" dirty="0">
                <a:solidFill>
                  <a:srgbClr val="000000"/>
                </a:solidFill>
                <a:latin typeface="Open Sans"/>
                <a:ea typeface="Open Sans"/>
                <a:cs typeface="Open Sans"/>
                <a:sym typeface="Open Sans"/>
              </a:rPr>
              <a:t> id </a:t>
            </a:r>
            <a:r>
              <a:rPr lang="en-US" sz="2400" b="0" i="0" dirty="0" err="1">
                <a:solidFill>
                  <a:srgbClr val="000000"/>
                </a:solidFill>
                <a:latin typeface="Open Sans"/>
                <a:ea typeface="Open Sans"/>
                <a:cs typeface="Open Sans"/>
                <a:sym typeface="Open Sans"/>
              </a:rPr>
              <a:t>est</a:t>
            </a:r>
            <a:r>
              <a:rPr lang="en-US" sz="2400" b="0" i="0" dirty="0">
                <a:solidFill>
                  <a:srgbClr val="000000"/>
                </a:solidFill>
                <a:latin typeface="Open Sans"/>
                <a:ea typeface="Open Sans"/>
                <a:cs typeface="Open Sans"/>
                <a:sym typeface="Open Sans"/>
              </a:rPr>
              <a:t> </a:t>
            </a:r>
            <a:r>
              <a:rPr lang="en-US" sz="2400" b="0" i="0" dirty="0" err="1">
                <a:solidFill>
                  <a:srgbClr val="000000"/>
                </a:solidFill>
                <a:latin typeface="Open Sans"/>
                <a:ea typeface="Open Sans"/>
                <a:cs typeface="Open Sans"/>
                <a:sym typeface="Open Sans"/>
              </a:rPr>
              <a:t>laborum</a:t>
            </a:r>
            <a:r>
              <a:rPr lang="en-US" sz="2400" b="0" i="0" dirty="0">
                <a:solidFill>
                  <a:srgbClr val="000000"/>
                </a:solidFill>
                <a:latin typeface="Open Sans"/>
                <a:ea typeface="Open Sans"/>
                <a:cs typeface="Open Sans"/>
                <a:sym typeface="Open Sans"/>
              </a:rPr>
              <a:t>. </a:t>
            </a:r>
            <a:endParaRPr dirty="0"/>
          </a:p>
        </p:txBody>
      </p:sp>
      <p:sp>
        <p:nvSpPr>
          <p:cNvPr id="102" name="Google Shape;102;p1"/>
          <p:cNvSpPr txBox="1"/>
          <p:nvPr/>
        </p:nvSpPr>
        <p:spPr>
          <a:xfrm>
            <a:off x="24885251" y="3338265"/>
            <a:ext cx="7315200" cy="307776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0000"/>
              </a:buClr>
              <a:buSzPts val="2400"/>
              <a:buFont typeface="Arial"/>
              <a:buChar char="•"/>
            </a:pPr>
            <a:r>
              <a:rPr lang="en-US" sz="2400" b="0" i="0">
                <a:solidFill>
                  <a:srgbClr val="000000"/>
                </a:solidFill>
                <a:latin typeface="Open Sans"/>
                <a:ea typeface="Open Sans"/>
                <a:cs typeface="Open Sans"/>
                <a:sym typeface="Open Sans"/>
              </a:rPr>
              <a:t>Dataset</a:t>
            </a:r>
            <a:endParaRPr/>
          </a:p>
          <a:p>
            <a:pPr marL="342900" marR="0" lvl="0" indent="-342900" algn="l" rtl="0">
              <a:spcBef>
                <a:spcPts val="1200"/>
              </a:spcBef>
              <a:spcAft>
                <a:spcPts val="0"/>
              </a:spcAft>
              <a:buClr>
                <a:srgbClr val="000000"/>
              </a:buClr>
              <a:buSzPts val="2400"/>
              <a:buFont typeface="Arial"/>
              <a:buChar char="•"/>
            </a:pPr>
            <a:r>
              <a:rPr lang="en-US" sz="2400" b="0" i="0">
                <a:solidFill>
                  <a:srgbClr val="000000"/>
                </a:solidFill>
                <a:latin typeface="Open Sans"/>
                <a:ea typeface="Open Sans"/>
                <a:cs typeface="Open Sans"/>
                <a:sym typeface="Open Sans"/>
              </a:rPr>
              <a:t>Dataset</a:t>
            </a:r>
            <a:endParaRPr sz="2400">
              <a:solidFill>
                <a:srgbClr val="000000"/>
              </a:solidFill>
              <a:latin typeface="Open Sans"/>
              <a:ea typeface="Open Sans"/>
              <a:cs typeface="Open Sans"/>
              <a:sym typeface="Open Sans"/>
            </a:endParaRPr>
          </a:p>
          <a:p>
            <a:pPr marL="342900" marR="0" lvl="0" indent="-342900" algn="l" rtl="0">
              <a:spcBef>
                <a:spcPts val="1200"/>
              </a:spcBef>
              <a:spcAft>
                <a:spcPts val="0"/>
              </a:spcAft>
              <a:buClr>
                <a:srgbClr val="000000"/>
              </a:buClr>
              <a:buSzPts val="2400"/>
              <a:buFont typeface="Arial"/>
              <a:buChar char="•"/>
            </a:pPr>
            <a:r>
              <a:rPr lang="en-US" sz="2400" b="0" i="0">
                <a:solidFill>
                  <a:srgbClr val="000000"/>
                </a:solidFill>
                <a:latin typeface="Open Sans"/>
                <a:ea typeface="Open Sans"/>
                <a:cs typeface="Open Sans"/>
                <a:sym typeface="Open Sans"/>
              </a:rPr>
              <a:t>Dataset</a:t>
            </a:r>
            <a:endParaRPr/>
          </a:p>
          <a:p>
            <a:pPr marL="342900" marR="0" lvl="0" indent="-342900" algn="l" rtl="0">
              <a:spcBef>
                <a:spcPts val="1200"/>
              </a:spcBef>
              <a:spcAft>
                <a:spcPts val="0"/>
              </a:spcAft>
              <a:buClr>
                <a:srgbClr val="000000"/>
              </a:buClr>
              <a:buSzPts val="2400"/>
              <a:buFont typeface="Arial"/>
              <a:buChar char="•"/>
            </a:pPr>
            <a:r>
              <a:rPr lang="en-US" sz="2400" b="0" i="0">
                <a:solidFill>
                  <a:srgbClr val="000000"/>
                </a:solidFill>
                <a:latin typeface="Open Sans"/>
                <a:ea typeface="Open Sans"/>
                <a:cs typeface="Open Sans"/>
                <a:sym typeface="Open Sans"/>
              </a:rPr>
              <a:t>Dataset</a:t>
            </a:r>
            <a:endParaRPr sz="2400">
              <a:solidFill>
                <a:srgbClr val="000000"/>
              </a:solidFill>
              <a:latin typeface="Open Sans"/>
              <a:ea typeface="Open Sans"/>
              <a:cs typeface="Open Sans"/>
              <a:sym typeface="Open Sans"/>
            </a:endParaRPr>
          </a:p>
          <a:p>
            <a:pPr marL="342900" marR="0" lvl="0" indent="-342900" algn="l" rtl="0">
              <a:spcBef>
                <a:spcPts val="1200"/>
              </a:spcBef>
              <a:spcAft>
                <a:spcPts val="0"/>
              </a:spcAft>
              <a:buClr>
                <a:srgbClr val="000000"/>
              </a:buClr>
              <a:buSzPts val="2400"/>
              <a:buFont typeface="Arial"/>
              <a:buChar char="•"/>
            </a:pPr>
            <a:r>
              <a:rPr lang="en-US" sz="2400" b="0" i="0">
                <a:solidFill>
                  <a:srgbClr val="000000"/>
                </a:solidFill>
                <a:latin typeface="Open Sans"/>
                <a:ea typeface="Open Sans"/>
                <a:cs typeface="Open Sans"/>
                <a:sym typeface="Open Sans"/>
              </a:rPr>
              <a:t>Dataset</a:t>
            </a:r>
            <a:endParaRPr/>
          </a:p>
          <a:p>
            <a:pPr marL="342900" marR="0" lvl="0" indent="-342900" algn="l" rtl="0">
              <a:spcBef>
                <a:spcPts val="1200"/>
              </a:spcBef>
              <a:spcAft>
                <a:spcPts val="0"/>
              </a:spcAft>
              <a:buClr>
                <a:srgbClr val="000000"/>
              </a:buClr>
              <a:buSzPts val="2400"/>
              <a:buFont typeface="Arial"/>
              <a:buChar char="•"/>
            </a:pPr>
            <a:r>
              <a:rPr lang="en-US" sz="2400" b="0" i="0">
                <a:solidFill>
                  <a:srgbClr val="000000"/>
                </a:solidFill>
                <a:latin typeface="Open Sans"/>
                <a:ea typeface="Open Sans"/>
                <a:cs typeface="Open Sans"/>
                <a:sym typeface="Open Sans"/>
              </a:rPr>
              <a:t>Dataset</a:t>
            </a:r>
            <a:endParaRPr/>
          </a:p>
        </p:txBody>
      </p:sp>
      <p:sp>
        <p:nvSpPr>
          <p:cNvPr id="103" name="Google Shape;103;p1"/>
          <p:cNvSpPr txBox="1"/>
          <p:nvPr/>
        </p:nvSpPr>
        <p:spPr>
          <a:xfrm>
            <a:off x="24885251" y="7916023"/>
            <a:ext cx="7315200" cy="374904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i="0">
                <a:solidFill>
                  <a:srgbClr val="000000"/>
                </a:solidFill>
                <a:latin typeface="Open Sans"/>
                <a:ea typeface="Open Sans"/>
                <a:cs typeface="Open Sans"/>
                <a:sym typeface="Open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endParaRPr/>
          </a:p>
        </p:txBody>
      </p:sp>
      <p:pic>
        <p:nvPicPr>
          <p:cNvPr id="104" name="Google Shape;104;p1"/>
          <p:cNvPicPr preferRelativeResize="0"/>
          <p:nvPr/>
        </p:nvPicPr>
        <p:blipFill rotWithShape="1">
          <a:blip r:embed="rId3">
            <a:alphaModFix/>
          </a:blip>
          <a:srcRect/>
          <a:stretch/>
        </p:blipFill>
        <p:spPr>
          <a:xfrm>
            <a:off x="31054512" y="30819"/>
            <a:ext cx="1463040" cy="1463040"/>
          </a:xfrm>
          <a:prstGeom prst="rect">
            <a:avLst/>
          </a:prstGeom>
          <a:noFill/>
          <a:ln>
            <a:noFill/>
          </a:ln>
        </p:spPr>
      </p:pic>
      <p:sp>
        <p:nvSpPr>
          <p:cNvPr id="105" name="Google Shape;105;p1"/>
          <p:cNvSpPr txBox="1"/>
          <p:nvPr/>
        </p:nvSpPr>
        <p:spPr>
          <a:xfrm>
            <a:off x="30709811" y="1479012"/>
            <a:ext cx="2152443"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400" b="0" i="0">
                <a:solidFill>
                  <a:schemeClr val="lt1"/>
                </a:solidFill>
                <a:latin typeface="Arial"/>
                <a:ea typeface="Arial"/>
                <a:cs typeface="Arial"/>
                <a:sym typeface="Arial"/>
              </a:rPr>
              <a:t>SG</a:t>
            </a:r>
            <a:r>
              <a:rPr lang="en-US">
                <a:solidFill>
                  <a:schemeClr val="lt1"/>
                </a:solidFill>
              </a:rPr>
              <a:t>X3</a:t>
            </a:r>
            <a:r>
              <a:rPr lang="en-US" sz="1400" b="0" i="0">
                <a:solidFill>
                  <a:schemeClr val="lt1"/>
                </a:solidFill>
                <a:latin typeface="Arial"/>
                <a:ea typeface="Arial"/>
                <a:cs typeface="Arial"/>
                <a:sym typeface="Arial"/>
              </a:rPr>
              <a:t> award # </a:t>
            </a:r>
            <a:r>
              <a:rPr lang="en-US">
                <a:solidFill>
                  <a:schemeClr val="lt1"/>
                </a:solidFill>
              </a:rPr>
              <a:t>2231406</a:t>
            </a:r>
            <a:endParaRPr/>
          </a:p>
        </p:txBody>
      </p:sp>
      <p:sp>
        <p:nvSpPr>
          <p:cNvPr id="106" name="Google Shape;106;p1"/>
          <p:cNvSpPr txBox="1"/>
          <p:nvPr/>
        </p:nvSpPr>
        <p:spPr>
          <a:xfrm>
            <a:off x="2343300" y="83575"/>
            <a:ext cx="27631500" cy="1754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5400" b="1" i="0" u="none" strike="noStrike" dirty="0">
                <a:solidFill>
                  <a:srgbClr val="2B2B5F"/>
                </a:solidFill>
                <a:latin typeface="Calibri"/>
                <a:ea typeface="Calibri"/>
                <a:cs typeface="Calibri"/>
                <a:sym typeface="Calibri"/>
              </a:rPr>
              <a:t>Title: Lorem ipsum dolor sit </a:t>
            </a:r>
            <a:r>
              <a:rPr lang="en-US" sz="5400" b="1" i="0" u="none" strike="noStrike" dirty="0" err="1">
                <a:solidFill>
                  <a:srgbClr val="2B2B5F"/>
                </a:solidFill>
                <a:latin typeface="Calibri"/>
                <a:ea typeface="Calibri"/>
                <a:cs typeface="Calibri"/>
                <a:sym typeface="Calibri"/>
              </a:rPr>
              <a:t>amet</a:t>
            </a:r>
            <a:r>
              <a:rPr lang="en-US" sz="5400" b="1" i="0" u="none" strike="noStrike" dirty="0">
                <a:solidFill>
                  <a:srgbClr val="2B2B5F"/>
                </a:solidFill>
                <a:latin typeface="Calibri"/>
                <a:ea typeface="Calibri"/>
                <a:cs typeface="Calibri"/>
                <a:sym typeface="Calibri"/>
              </a:rPr>
              <a:t>, </a:t>
            </a:r>
            <a:r>
              <a:rPr lang="en-US" sz="5400" b="1" i="0" u="none" strike="noStrike" dirty="0" err="1">
                <a:solidFill>
                  <a:srgbClr val="2B2B5F"/>
                </a:solidFill>
                <a:latin typeface="Calibri"/>
                <a:ea typeface="Calibri"/>
                <a:cs typeface="Calibri"/>
                <a:sym typeface="Calibri"/>
              </a:rPr>
              <a:t>consectetur</a:t>
            </a:r>
            <a:r>
              <a:rPr lang="en-US" sz="5400" b="1" i="0" u="none" strike="noStrike" dirty="0">
                <a:solidFill>
                  <a:srgbClr val="2B2B5F"/>
                </a:solidFill>
                <a:latin typeface="Calibri"/>
                <a:ea typeface="Calibri"/>
                <a:cs typeface="Calibri"/>
                <a:sym typeface="Calibri"/>
              </a:rPr>
              <a:t> </a:t>
            </a:r>
            <a:r>
              <a:rPr lang="en-US" sz="5400" b="1" i="0" u="none" strike="noStrike" dirty="0" err="1">
                <a:solidFill>
                  <a:srgbClr val="2B2B5F"/>
                </a:solidFill>
                <a:latin typeface="Calibri"/>
                <a:ea typeface="Calibri"/>
                <a:cs typeface="Calibri"/>
                <a:sym typeface="Calibri"/>
              </a:rPr>
              <a:t>adipiscing</a:t>
            </a:r>
            <a:r>
              <a:rPr lang="en-US" sz="5400" b="1" i="0" u="none" strike="noStrike" dirty="0">
                <a:solidFill>
                  <a:srgbClr val="2B2B5F"/>
                </a:solidFill>
                <a:latin typeface="Calibri"/>
                <a:ea typeface="Calibri"/>
                <a:cs typeface="Calibri"/>
                <a:sym typeface="Calibri"/>
              </a:rPr>
              <a:t> </a:t>
            </a:r>
            <a:r>
              <a:rPr lang="en-US" sz="5400" b="1" i="0" u="none" strike="noStrike" dirty="0" err="1">
                <a:solidFill>
                  <a:srgbClr val="2B2B5F"/>
                </a:solidFill>
                <a:latin typeface="Calibri"/>
                <a:ea typeface="Calibri"/>
                <a:cs typeface="Calibri"/>
                <a:sym typeface="Calibri"/>
              </a:rPr>
              <a:t>elit</a:t>
            </a:r>
            <a:r>
              <a:rPr lang="en-US" sz="5400" b="1" i="0" u="none" strike="noStrike" dirty="0">
                <a:solidFill>
                  <a:srgbClr val="2B2B5F"/>
                </a:solidFill>
                <a:latin typeface="Calibri"/>
                <a:ea typeface="Calibri"/>
                <a:cs typeface="Calibri"/>
                <a:sym typeface="Calibri"/>
              </a:rPr>
              <a:t>, sed do </a:t>
            </a:r>
            <a:r>
              <a:rPr lang="en-US" sz="5400" b="1" i="0" u="none" strike="noStrike" dirty="0" err="1">
                <a:solidFill>
                  <a:srgbClr val="2B2B5F"/>
                </a:solidFill>
                <a:latin typeface="Calibri"/>
                <a:ea typeface="Calibri"/>
                <a:cs typeface="Calibri"/>
                <a:sym typeface="Calibri"/>
              </a:rPr>
              <a:t>eiusmod</a:t>
            </a:r>
            <a:r>
              <a:rPr lang="en-US" sz="5400" b="1" i="0" u="none" strike="noStrike" dirty="0">
                <a:solidFill>
                  <a:srgbClr val="2B2B5F"/>
                </a:solidFill>
                <a:latin typeface="Calibri"/>
                <a:ea typeface="Calibri"/>
                <a:cs typeface="Calibri"/>
                <a:sym typeface="Calibri"/>
              </a:rPr>
              <a:t> </a:t>
            </a:r>
            <a:r>
              <a:rPr lang="en-US" sz="5400" b="1" i="0" u="none" strike="noStrike" dirty="0" err="1">
                <a:solidFill>
                  <a:srgbClr val="2B2B5F"/>
                </a:solidFill>
                <a:latin typeface="Calibri"/>
                <a:ea typeface="Calibri"/>
                <a:cs typeface="Calibri"/>
                <a:sym typeface="Calibri"/>
              </a:rPr>
              <a:t>tempor</a:t>
            </a:r>
            <a:r>
              <a:rPr lang="en-US" sz="5400" b="1" i="0" u="none" strike="noStrike" dirty="0">
                <a:solidFill>
                  <a:srgbClr val="2B2B5F"/>
                </a:solidFill>
                <a:latin typeface="Calibri"/>
                <a:ea typeface="Calibri"/>
                <a:cs typeface="Calibri"/>
                <a:sym typeface="Calibri"/>
              </a:rPr>
              <a:t> </a:t>
            </a:r>
            <a:r>
              <a:rPr lang="en-US" sz="5400" b="1" i="0" u="none" strike="noStrike" dirty="0" err="1">
                <a:solidFill>
                  <a:srgbClr val="2B2B5F"/>
                </a:solidFill>
                <a:latin typeface="Calibri"/>
                <a:ea typeface="Calibri"/>
                <a:cs typeface="Calibri"/>
                <a:sym typeface="Calibri"/>
              </a:rPr>
              <a:t>incididunt</a:t>
            </a:r>
            <a:r>
              <a:rPr lang="en-US" sz="5400" b="1" i="0" u="none" strike="noStrike" dirty="0">
                <a:solidFill>
                  <a:srgbClr val="2B2B5F"/>
                </a:solidFill>
                <a:latin typeface="Calibri"/>
                <a:ea typeface="Calibri"/>
                <a:cs typeface="Calibri"/>
                <a:sym typeface="Calibri"/>
              </a:rPr>
              <a:t> </a:t>
            </a:r>
            <a:r>
              <a:rPr lang="en-US" sz="5400" b="1" i="0" u="none" strike="noStrike" dirty="0" err="1">
                <a:solidFill>
                  <a:srgbClr val="2B2B5F"/>
                </a:solidFill>
                <a:latin typeface="Calibri"/>
                <a:ea typeface="Calibri"/>
                <a:cs typeface="Calibri"/>
                <a:sym typeface="Calibri"/>
              </a:rPr>
              <a:t>ut</a:t>
            </a:r>
            <a:r>
              <a:rPr lang="en-US" sz="5400" b="1" i="0" u="none" strike="noStrike" dirty="0">
                <a:solidFill>
                  <a:srgbClr val="2B2B5F"/>
                </a:solidFill>
                <a:latin typeface="Calibri"/>
                <a:ea typeface="Calibri"/>
                <a:cs typeface="Calibri"/>
                <a:sym typeface="Calibri"/>
              </a:rPr>
              <a:t> labore et dolore magna </a:t>
            </a:r>
            <a:r>
              <a:rPr lang="en-US" sz="5400" b="1" i="0" u="none" strike="noStrike" dirty="0" err="1">
                <a:solidFill>
                  <a:srgbClr val="2B2B5F"/>
                </a:solidFill>
                <a:latin typeface="Calibri"/>
                <a:ea typeface="Calibri"/>
                <a:cs typeface="Calibri"/>
                <a:sym typeface="Calibri"/>
              </a:rPr>
              <a:t>aliqua</a:t>
            </a:r>
            <a:r>
              <a:rPr lang="en-US" sz="5400" b="1" i="0" u="none" strike="noStrike" dirty="0">
                <a:solidFill>
                  <a:srgbClr val="2B2B5F"/>
                </a:solidFill>
                <a:latin typeface="Calibri"/>
                <a:ea typeface="Calibri"/>
                <a:cs typeface="Calibri"/>
                <a:sym typeface="Calibri"/>
              </a:rPr>
              <a:t>. Ut </a:t>
            </a:r>
            <a:r>
              <a:rPr lang="en-US" sz="5400" b="1" i="0" u="none" strike="noStrike" dirty="0" err="1">
                <a:solidFill>
                  <a:srgbClr val="2B2B5F"/>
                </a:solidFill>
                <a:latin typeface="Calibri"/>
                <a:ea typeface="Calibri"/>
                <a:cs typeface="Calibri"/>
                <a:sym typeface="Calibri"/>
              </a:rPr>
              <a:t>enim</a:t>
            </a:r>
            <a:r>
              <a:rPr lang="en-US" sz="5400" b="1" i="0" u="none" strike="noStrike" dirty="0">
                <a:solidFill>
                  <a:srgbClr val="2B2B5F"/>
                </a:solidFill>
                <a:latin typeface="Calibri"/>
                <a:ea typeface="Calibri"/>
                <a:cs typeface="Calibri"/>
                <a:sym typeface="Calibri"/>
              </a:rPr>
              <a:t> ad minim </a:t>
            </a:r>
            <a:r>
              <a:rPr lang="en-US" sz="5400" b="1" i="0" u="none" strike="noStrike" dirty="0" err="1">
                <a:solidFill>
                  <a:srgbClr val="2B2B5F"/>
                </a:solidFill>
                <a:latin typeface="Calibri"/>
                <a:ea typeface="Calibri"/>
                <a:cs typeface="Calibri"/>
                <a:sym typeface="Calibri"/>
              </a:rPr>
              <a:t>veniam</a:t>
            </a:r>
            <a:r>
              <a:rPr lang="en-US" sz="5400" b="1" i="0" u="none" strike="noStrike" dirty="0">
                <a:solidFill>
                  <a:srgbClr val="2B2B5F"/>
                </a:solidFill>
                <a:latin typeface="Calibri"/>
                <a:ea typeface="Calibri"/>
                <a:cs typeface="Calibri"/>
                <a:sym typeface="Calibri"/>
              </a:rPr>
              <a:t>.</a:t>
            </a:r>
            <a:endParaRPr b="1" dirty="0">
              <a:solidFill>
                <a:srgbClr val="2B2B5F"/>
              </a:solidFill>
            </a:endParaRPr>
          </a:p>
        </p:txBody>
      </p:sp>
      <p:sp>
        <p:nvSpPr>
          <p:cNvPr id="107" name="Google Shape;107;p1"/>
          <p:cNvSpPr/>
          <p:nvPr/>
        </p:nvSpPr>
        <p:spPr>
          <a:xfrm>
            <a:off x="26691602" y="13573335"/>
            <a:ext cx="5508848" cy="146303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000000"/>
                </a:solidFill>
                <a:latin typeface="Calibri"/>
                <a:ea typeface="Calibri"/>
                <a:cs typeface="Calibri"/>
                <a:sym typeface="Calibri"/>
              </a:rPr>
              <a:t>Author 1 Name</a:t>
            </a:r>
            <a:endParaRPr/>
          </a:p>
          <a:p>
            <a:pPr marL="0" marR="0" lvl="0" indent="0" algn="l" rtl="0">
              <a:spcBef>
                <a:spcPts val="0"/>
              </a:spcBef>
              <a:spcAft>
                <a:spcPts val="0"/>
              </a:spcAft>
              <a:buNone/>
            </a:pPr>
            <a:r>
              <a:rPr lang="en-US" sz="2000">
                <a:solidFill>
                  <a:srgbClr val="000000"/>
                </a:solidFill>
                <a:latin typeface="Calibri"/>
                <a:ea typeface="Calibri"/>
                <a:cs typeface="Calibri"/>
                <a:sym typeface="Calibri"/>
              </a:rPr>
              <a:t>Affiliation</a:t>
            </a:r>
            <a:endParaRPr/>
          </a:p>
          <a:p>
            <a:pPr marL="0" marR="0" lvl="0" indent="0" algn="l" rtl="0">
              <a:spcBef>
                <a:spcPts val="0"/>
              </a:spcBef>
              <a:spcAft>
                <a:spcPts val="0"/>
              </a:spcAft>
              <a:buNone/>
            </a:pPr>
            <a:r>
              <a:rPr lang="en-US" sz="2000">
                <a:solidFill>
                  <a:srgbClr val="000000"/>
                </a:solidFill>
                <a:latin typeface="Calibri"/>
                <a:ea typeface="Calibri"/>
                <a:cs typeface="Calibri"/>
                <a:sym typeface="Calibri"/>
              </a:rPr>
              <a:t>Email</a:t>
            </a:r>
            <a:endParaRPr sz="2000">
              <a:solidFill>
                <a:srgbClr val="000000"/>
              </a:solidFill>
              <a:latin typeface="Times New Roman"/>
              <a:ea typeface="Times New Roman"/>
              <a:cs typeface="Times New Roman"/>
              <a:sym typeface="Times New Roman"/>
            </a:endParaRPr>
          </a:p>
        </p:txBody>
      </p:sp>
      <p:sp>
        <p:nvSpPr>
          <p:cNvPr id="108" name="Google Shape;108;p1"/>
          <p:cNvSpPr/>
          <p:nvPr/>
        </p:nvSpPr>
        <p:spPr>
          <a:xfrm>
            <a:off x="24885251" y="13573335"/>
            <a:ext cx="1510280" cy="2286000"/>
          </a:xfrm>
          <a:prstGeom prst="rect">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dirty="0">
                <a:solidFill>
                  <a:srgbClr val="000000"/>
                </a:solidFill>
                <a:latin typeface="Calibri"/>
                <a:ea typeface="Calibri"/>
                <a:cs typeface="Calibri"/>
                <a:sym typeface="Calibri"/>
              </a:rPr>
              <a:t>Author</a:t>
            </a:r>
            <a:endParaRPr dirty="0"/>
          </a:p>
          <a:p>
            <a:pPr marL="0" marR="0" lvl="0" indent="0" algn="ctr" rtl="0">
              <a:spcBef>
                <a:spcPts val="0"/>
              </a:spcBef>
              <a:spcAft>
                <a:spcPts val="0"/>
              </a:spcAft>
              <a:buNone/>
            </a:pPr>
            <a:r>
              <a:rPr lang="en-US" sz="1800" dirty="0">
                <a:solidFill>
                  <a:srgbClr val="000000"/>
                </a:solidFill>
                <a:latin typeface="Calibri"/>
                <a:ea typeface="Calibri"/>
                <a:cs typeface="Calibri"/>
                <a:sym typeface="Calibri"/>
              </a:rPr>
              <a:t>Photo</a:t>
            </a:r>
            <a:endParaRPr dirty="0"/>
          </a:p>
        </p:txBody>
      </p:sp>
      <p:sp>
        <p:nvSpPr>
          <p:cNvPr id="109" name="Google Shape;109;p1"/>
          <p:cNvSpPr/>
          <p:nvPr/>
        </p:nvSpPr>
        <p:spPr>
          <a:xfrm>
            <a:off x="24885251" y="16158053"/>
            <a:ext cx="1507658" cy="2286000"/>
          </a:xfrm>
          <a:prstGeom prst="rect">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Author 2</a:t>
            </a:r>
            <a:endParaRPr/>
          </a:p>
          <a:p>
            <a:pPr marL="0" marR="0" lvl="0" indent="0" algn="ctr" rtl="0">
              <a:spcBef>
                <a:spcPts val="0"/>
              </a:spcBef>
              <a:spcAft>
                <a:spcPts val="0"/>
              </a:spcAft>
              <a:buNone/>
            </a:pPr>
            <a:r>
              <a:rPr lang="en-US" sz="1800">
                <a:solidFill>
                  <a:schemeClr val="dk1"/>
                </a:solidFill>
                <a:latin typeface="Calibri"/>
                <a:ea typeface="Calibri"/>
                <a:cs typeface="Calibri"/>
                <a:sym typeface="Calibri"/>
              </a:rPr>
              <a:t>Photo</a:t>
            </a:r>
            <a:endParaRPr/>
          </a:p>
        </p:txBody>
      </p:sp>
      <p:sp>
        <p:nvSpPr>
          <p:cNvPr id="110" name="Google Shape;110;p1"/>
          <p:cNvSpPr/>
          <p:nvPr/>
        </p:nvSpPr>
        <p:spPr>
          <a:xfrm>
            <a:off x="26691602" y="16158053"/>
            <a:ext cx="5508848" cy="146303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chemeClr val="dk1"/>
                </a:solidFill>
                <a:latin typeface="Calibri"/>
                <a:ea typeface="Calibri"/>
                <a:cs typeface="Calibri"/>
                <a:sym typeface="Calibri"/>
              </a:rPr>
              <a:t>Author 2 Name</a:t>
            </a:r>
            <a:endParaRPr/>
          </a:p>
          <a:p>
            <a:pPr marL="0" marR="0" lvl="0" indent="0" algn="l" rtl="0">
              <a:spcBef>
                <a:spcPts val="0"/>
              </a:spcBef>
              <a:spcAft>
                <a:spcPts val="0"/>
              </a:spcAft>
              <a:buNone/>
            </a:pPr>
            <a:r>
              <a:rPr lang="en-US" sz="2000">
                <a:solidFill>
                  <a:schemeClr val="dk1"/>
                </a:solidFill>
                <a:latin typeface="Calibri"/>
                <a:ea typeface="Calibri"/>
                <a:cs typeface="Calibri"/>
                <a:sym typeface="Calibri"/>
              </a:rPr>
              <a:t>Affiliation</a:t>
            </a:r>
            <a:endParaRPr/>
          </a:p>
          <a:p>
            <a:pPr marL="0" marR="0" lvl="0" indent="0" algn="l" rtl="0">
              <a:spcBef>
                <a:spcPts val="0"/>
              </a:spcBef>
              <a:spcAft>
                <a:spcPts val="0"/>
              </a:spcAft>
              <a:buNone/>
            </a:pPr>
            <a:r>
              <a:rPr lang="en-US" sz="2000">
                <a:solidFill>
                  <a:schemeClr val="dk1"/>
                </a:solidFill>
                <a:latin typeface="Calibri"/>
                <a:ea typeface="Calibri"/>
                <a:cs typeface="Calibri"/>
                <a:sym typeface="Calibri"/>
              </a:rPr>
              <a:t>Email</a:t>
            </a:r>
            <a:endParaRPr sz="2000">
              <a:solidFill>
                <a:schemeClr val="dk1"/>
              </a:solidFill>
              <a:latin typeface="Times New Roman"/>
              <a:ea typeface="Times New Roman"/>
              <a:cs typeface="Times New Roman"/>
              <a:sym typeface="Times New Roman"/>
            </a:endParaRPr>
          </a:p>
        </p:txBody>
      </p:sp>
      <p:sp>
        <p:nvSpPr>
          <p:cNvPr id="111" name="Google Shape;111;p1"/>
          <p:cNvSpPr/>
          <p:nvPr/>
        </p:nvSpPr>
        <p:spPr>
          <a:xfrm>
            <a:off x="26691602" y="18742771"/>
            <a:ext cx="5508848" cy="146303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a:solidFill>
                  <a:schemeClr val="dk1"/>
                </a:solidFill>
                <a:latin typeface="Calibri"/>
                <a:ea typeface="Calibri"/>
                <a:cs typeface="Calibri"/>
                <a:sym typeface="Calibri"/>
              </a:rPr>
              <a:t>HPC/Gateways Mentor</a:t>
            </a:r>
            <a:endParaRPr/>
          </a:p>
          <a:p>
            <a:pPr marL="0" marR="0" lvl="0" indent="0" algn="l" rtl="0">
              <a:spcBef>
                <a:spcPts val="0"/>
              </a:spcBef>
              <a:spcAft>
                <a:spcPts val="0"/>
              </a:spcAft>
              <a:buNone/>
            </a:pPr>
            <a:r>
              <a:rPr lang="en-US" sz="2000">
                <a:solidFill>
                  <a:schemeClr val="dk1"/>
                </a:solidFill>
                <a:latin typeface="Calibri"/>
                <a:ea typeface="Calibri"/>
                <a:cs typeface="Calibri"/>
                <a:sym typeface="Calibri"/>
              </a:rPr>
              <a:t>Name</a:t>
            </a:r>
            <a:endParaRPr/>
          </a:p>
          <a:p>
            <a:pPr marL="0" marR="0" lvl="0" indent="0" algn="l" rtl="0">
              <a:spcBef>
                <a:spcPts val="0"/>
              </a:spcBef>
              <a:spcAft>
                <a:spcPts val="0"/>
              </a:spcAft>
              <a:buNone/>
            </a:pPr>
            <a:r>
              <a:rPr lang="en-US" sz="2000">
                <a:solidFill>
                  <a:schemeClr val="dk1"/>
                </a:solidFill>
                <a:latin typeface="Calibri"/>
                <a:ea typeface="Calibri"/>
                <a:cs typeface="Calibri"/>
                <a:sym typeface="Calibri"/>
              </a:rPr>
              <a:t>Affiliation</a:t>
            </a:r>
            <a:endParaRPr/>
          </a:p>
          <a:p>
            <a:pPr marL="0" marR="0" lvl="0" indent="0" algn="l" rtl="0">
              <a:spcBef>
                <a:spcPts val="0"/>
              </a:spcBef>
              <a:spcAft>
                <a:spcPts val="0"/>
              </a:spcAft>
              <a:buNone/>
            </a:pPr>
            <a:r>
              <a:rPr lang="en-US" sz="2000">
                <a:solidFill>
                  <a:schemeClr val="dk1"/>
                </a:solidFill>
                <a:latin typeface="Calibri"/>
                <a:ea typeface="Calibri"/>
                <a:cs typeface="Calibri"/>
                <a:sym typeface="Calibri"/>
              </a:rPr>
              <a:t>Email</a:t>
            </a:r>
            <a:endParaRPr sz="2000">
              <a:solidFill>
                <a:schemeClr val="dk1"/>
              </a:solidFill>
              <a:latin typeface="Times New Roman"/>
              <a:ea typeface="Times New Roman"/>
              <a:cs typeface="Times New Roman"/>
              <a:sym typeface="Times New Roman"/>
            </a:endParaRPr>
          </a:p>
        </p:txBody>
      </p:sp>
      <p:sp>
        <p:nvSpPr>
          <p:cNvPr id="112" name="Google Shape;112;p1"/>
          <p:cNvSpPr/>
          <p:nvPr/>
        </p:nvSpPr>
        <p:spPr>
          <a:xfrm>
            <a:off x="24885251" y="18742771"/>
            <a:ext cx="1507658" cy="2286000"/>
          </a:xfrm>
          <a:prstGeom prst="rect">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Author 2</a:t>
            </a:r>
            <a:endParaRPr/>
          </a:p>
          <a:p>
            <a:pPr marL="0" marR="0" lvl="0" indent="0" algn="ctr" rtl="0">
              <a:spcBef>
                <a:spcPts val="0"/>
              </a:spcBef>
              <a:spcAft>
                <a:spcPts val="0"/>
              </a:spcAft>
              <a:buNone/>
            </a:pPr>
            <a:r>
              <a:rPr lang="en-US" sz="1800">
                <a:solidFill>
                  <a:schemeClr val="dk1"/>
                </a:solidFill>
                <a:latin typeface="Calibri"/>
                <a:ea typeface="Calibri"/>
                <a:cs typeface="Calibri"/>
                <a:sym typeface="Calibri"/>
              </a:rPr>
              <a:t>Photo</a:t>
            </a:r>
            <a:endParaRPr/>
          </a:p>
        </p:txBody>
      </p:sp>
      <p:sp>
        <p:nvSpPr>
          <p:cNvPr id="113" name="Google Shape;113;p1"/>
          <p:cNvSpPr/>
          <p:nvPr/>
        </p:nvSpPr>
        <p:spPr>
          <a:xfrm>
            <a:off x="24885251" y="12879202"/>
            <a:ext cx="7315200" cy="457200"/>
          </a:xfrm>
          <a:prstGeom prst="rect">
            <a:avLst/>
          </a:prstGeom>
          <a:solidFill>
            <a:srgbClr val="4682B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1">
                <a:solidFill>
                  <a:schemeClr val="lt1"/>
                </a:solidFill>
                <a:latin typeface="Calibri"/>
                <a:ea typeface="Calibri"/>
                <a:cs typeface="Calibri"/>
                <a:sym typeface="Calibri"/>
              </a:rPr>
              <a:t>Authors</a:t>
            </a:r>
            <a:endParaRPr/>
          </a:p>
        </p:txBody>
      </p:sp>
      <p:sp>
        <p:nvSpPr>
          <p:cNvPr id="114" name="Google Shape;114;p1"/>
          <p:cNvSpPr/>
          <p:nvPr/>
        </p:nvSpPr>
        <p:spPr>
          <a:xfrm>
            <a:off x="0" y="20326050"/>
            <a:ext cx="6291900" cy="1575300"/>
          </a:xfrm>
          <a:prstGeom prst="rect">
            <a:avLst/>
          </a:prstGeom>
          <a:solidFill>
            <a:schemeClr val="accent4"/>
          </a:solidFill>
          <a:ln w="76200" cap="flat" cmpd="sng">
            <a:solidFill>
              <a:srgbClr val="2B2B5F"/>
            </a:solidFill>
            <a:prstDash val="solid"/>
            <a:miter lim="800000"/>
            <a:headEnd type="none" w="sm" len="sm"/>
            <a:tailEnd type="none" w="sm" len="sm"/>
          </a:ln>
        </p:spPr>
        <p:txBody>
          <a:bodyPr spcFirstLastPara="1" wrap="square" lIns="91425" tIns="45700" rIns="91425" bIns="45700" anchor="ctr" anchorCtr="0">
            <a:noAutofit/>
          </a:bodyPr>
          <a:lstStyle/>
          <a:p>
            <a:pPr marL="457200" marR="0" lvl="1" indent="0" algn="l" rtl="0">
              <a:spcBef>
                <a:spcPts val="0"/>
              </a:spcBef>
              <a:spcAft>
                <a:spcPts val="0"/>
              </a:spcAft>
              <a:buNone/>
            </a:pPr>
            <a:r>
              <a:rPr lang="en-US" sz="4000" b="1" i="0" u="none" strike="noStrike" cap="none">
                <a:solidFill>
                  <a:srgbClr val="2B2B5F"/>
                </a:solidFill>
                <a:latin typeface="Calibri"/>
                <a:ea typeface="Calibri"/>
                <a:cs typeface="Calibri"/>
                <a:sym typeface="Calibri"/>
              </a:rPr>
              <a:t>Your feedback</a:t>
            </a:r>
            <a:br>
              <a:rPr lang="en-US" sz="4000" b="1" i="0" u="none" strike="noStrike" cap="none">
                <a:solidFill>
                  <a:srgbClr val="2B2B5F"/>
                </a:solidFill>
                <a:latin typeface="Calibri"/>
                <a:ea typeface="Calibri"/>
                <a:cs typeface="Calibri"/>
                <a:sym typeface="Calibri"/>
              </a:rPr>
            </a:br>
            <a:r>
              <a:rPr lang="en-US" sz="4000" b="1" i="0" u="none" strike="noStrike" cap="none">
                <a:solidFill>
                  <a:srgbClr val="2B2B5F"/>
                </a:solidFill>
                <a:latin typeface="Calibri"/>
                <a:ea typeface="Calibri"/>
                <a:cs typeface="Calibri"/>
                <a:sym typeface="Calibri"/>
              </a:rPr>
              <a:t>is welcome</a:t>
            </a:r>
            <a:r>
              <a:rPr lang="en-US" sz="4000" b="1">
                <a:solidFill>
                  <a:srgbClr val="2B2B5F"/>
                </a:solidFill>
                <a:latin typeface="Calibri"/>
                <a:ea typeface="Calibri"/>
                <a:cs typeface="Calibri"/>
                <a:sym typeface="Calibri"/>
              </a:rPr>
              <a:t>!</a:t>
            </a:r>
            <a:r>
              <a:rPr lang="en-US" sz="4000" b="1" i="0" u="none" strike="noStrike" cap="none">
                <a:solidFill>
                  <a:srgbClr val="2B2B5F"/>
                </a:solidFill>
                <a:latin typeface="Calibri"/>
                <a:ea typeface="Calibri"/>
                <a:cs typeface="Calibri"/>
                <a:sym typeface="Calibri"/>
              </a:rPr>
              <a:t> </a:t>
            </a:r>
            <a:endParaRPr sz="4000" b="1" i="0" u="none" strike="noStrike" cap="none">
              <a:solidFill>
                <a:srgbClr val="2B2B5F"/>
              </a:solidFill>
              <a:latin typeface="Calibri"/>
              <a:ea typeface="Calibri"/>
              <a:cs typeface="Calibri"/>
              <a:sym typeface="Calibri"/>
            </a:endParaRPr>
          </a:p>
        </p:txBody>
      </p:sp>
      <p:pic>
        <p:nvPicPr>
          <p:cNvPr id="115" name="Google Shape;115;p1"/>
          <p:cNvPicPr preferRelativeResize="0"/>
          <p:nvPr/>
        </p:nvPicPr>
        <p:blipFill>
          <a:blip r:embed="rId4">
            <a:alphaModFix/>
          </a:blip>
          <a:stretch>
            <a:fillRect/>
          </a:stretch>
        </p:blipFill>
        <p:spPr>
          <a:xfrm>
            <a:off x="118250" y="82150"/>
            <a:ext cx="2014650" cy="2014650"/>
          </a:xfrm>
          <a:prstGeom prst="rect">
            <a:avLst/>
          </a:prstGeom>
          <a:noFill/>
          <a:ln>
            <a:noFill/>
          </a:ln>
        </p:spPr>
      </p:pic>
      <p:pic>
        <p:nvPicPr>
          <p:cNvPr id="116" name="Google Shape;116;p1"/>
          <p:cNvPicPr preferRelativeResize="0"/>
          <p:nvPr/>
        </p:nvPicPr>
        <p:blipFill>
          <a:blip r:embed="rId5">
            <a:alphaModFix/>
          </a:blip>
          <a:stretch>
            <a:fillRect/>
          </a:stretch>
        </p:blipFill>
        <p:spPr>
          <a:xfrm>
            <a:off x="3704150" y="20446938"/>
            <a:ext cx="952500" cy="1333500"/>
          </a:xfrm>
          <a:prstGeom prst="rect">
            <a:avLst/>
          </a:prstGeom>
          <a:noFill/>
          <a:ln>
            <a:noFill/>
          </a:ln>
        </p:spPr>
      </p:pic>
      <p:pic>
        <p:nvPicPr>
          <p:cNvPr id="117" name="Google Shape;117;p1"/>
          <p:cNvPicPr preferRelativeResize="0"/>
          <p:nvPr/>
        </p:nvPicPr>
        <p:blipFill rotWithShape="1">
          <a:blip r:embed="rId6">
            <a:alphaModFix/>
          </a:blip>
          <a:srcRect l="23954" r="30057" b="28891"/>
          <a:stretch/>
        </p:blipFill>
        <p:spPr>
          <a:xfrm>
            <a:off x="4872875" y="20510223"/>
            <a:ext cx="1206971" cy="1206950"/>
          </a:xfrm>
          <a:prstGeom prst="rect">
            <a:avLst/>
          </a:prstGeom>
          <a:noFill/>
          <a:ln w="19050" cap="flat" cmpd="sng">
            <a:solidFill>
              <a:srgbClr val="2B2B5F"/>
            </a:solidFill>
            <a:prstDash val="solid"/>
            <a:miter lim="8000"/>
            <a:headEnd type="none" w="sm" len="sm"/>
            <a:tailEnd type="none" w="sm" len="sm"/>
          </a:ln>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1044</Words>
  <Application>Microsoft Macintosh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Open Sans</vt:lpstr>
      <vt:lpstr>Arial</vt:lpstr>
      <vt:lpstr>Times New Roman</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Wood</dc:creator>
  <cp:lastModifiedBy>Powell, Jeaime H</cp:lastModifiedBy>
  <cp:revision>1</cp:revision>
  <dcterms:created xsi:type="dcterms:W3CDTF">2022-08-16T17:08:39Z</dcterms:created>
  <dcterms:modified xsi:type="dcterms:W3CDTF">2023-10-13T22:50:07Z</dcterms:modified>
</cp:coreProperties>
</file>